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notesMasterIdLst>
    <p:notesMasterId r:id="rId26"/>
  </p:notesMasterIdLst>
  <p:sldIdLst>
    <p:sldId id="279" r:id="rId2"/>
    <p:sldId id="290" r:id="rId3"/>
    <p:sldId id="301" r:id="rId4"/>
    <p:sldId id="291" r:id="rId5"/>
    <p:sldId id="302" r:id="rId6"/>
    <p:sldId id="292" r:id="rId7"/>
    <p:sldId id="303" r:id="rId8"/>
    <p:sldId id="293" r:id="rId9"/>
    <p:sldId id="304" r:id="rId10"/>
    <p:sldId id="294" r:id="rId11"/>
    <p:sldId id="305" r:id="rId12"/>
    <p:sldId id="289" r:id="rId13"/>
    <p:sldId id="306" r:id="rId14"/>
    <p:sldId id="296" r:id="rId15"/>
    <p:sldId id="307" r:id="rId16"/>
    <p:sldId id="299" r:id="rId17"/>
    <p:sldId id="308" r:id="rId18"/>
    <p:sldId id="297" r:id="rId19"/>
    <p:sldId id="310" r:id="rId20"/>
    <p:sldId id="298" r:id="rId21"/>
    <p:sldId id="311" r:id="rId22"/>
    <p:sldId id="312" r:id="rId23"/>
    <p:sldId id="313" r:id="rId24"/>
    <p:sldId id="300" r:id="rId25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0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1" autoAdjust="0"/>
    <p:restoredTop sz="94660"/>
  </p:normalViewPr>
  <p:slideViewPr>
    <p:cSldViewPr showGuides="1">
      <p:cViewPr varScale="1">
        <p:scale>
          <a:sx n="92" d="100"/>
          <a:sy n="92" d="100"/>
        </p:scale>
        <p:origin x="96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14EC434-99FD-4753-8826-28D529040549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9FA4E17-90E9-4EEB-975B-EB4A5ABF4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0044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35585A5-280C-4067-8C18-A66482467EB0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628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6AAC3BF-BAAE-416C-A273-18B8644E5EB1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148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7FA75FA-E42C-412A-B7F7-EDFF48B45EA1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061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48540E-1CF0-4CA7-A955-B03911261BFD}" type="slidenum">
              <a:rPr lang="ru-RU" altLang="ru-RU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84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A4E17-90E9-4EEB-975B-EB4A5ABF4704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170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FA4E17-90E9-4EEB-975B-EB4A5ABF4704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07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0" y="-3175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31" y="1449146"/>
            <a:ext cx="7526338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8831" y="5280847"/>
            <a:ext cx="7526338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7097E-034C-411E-A3B6-D96A4F0DA623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3885B-9F57-45AE-986A-84E9660C9AD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661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997" y="2222287"/>
            <a:ext cx="7524003" cy="363651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1E6CE-68E4-4344-AEF8-CCBD1456788D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66C65-A18F-4A16-8A97-5A52E9301F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388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 bwMode="auto">
          <a:xfrm>
            <a:off x="0" y="0"/>
            <a:ext cx="9144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2951396"/>
            <a:ext cx="7526337" cy="1468800"/>
          </a:xfrm>
        </p:spPr>
        <p:txBody>
          <a:bodyPr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4863" y="5281200"/>
            <a:ext cx="7526337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61EC0-C637-4F15-8947-0A18A0166C8B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03819-3CAF-4894-9ED8-31FC556020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77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9996" y="2222287"/>
            <a:ext cx="3670723" cy="3638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0" y="2222287"/>
            <a:ext cx="3670720" cy="36387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C0A66-5718-4481-BCEF-9CC71F45621C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F78E4-D6B6-4431-B5A9-78CA4D265F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810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996" y="2174875"/>
            <a:ext cx="367072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9996" y="2751137"/>
            <a:ext cx="3687391" cy="3109913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2174875"/>
            <a:ext cx="3670720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751137"/>
            <a:ext cx="3670720" cy="3109913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1BF04-436A-4330-BC0E-65C1031C5E4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29D8C-6541-4097-8CB5-6713032156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471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85134-84E5-433C-BBF9-0BB0D260B1B1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AA396-4CD1-466B-9F02-6714E5EC79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921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71F00-DEAC-4AF2-8084-971C4535D517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180F3-A98C-45FA-A18C-08683E3766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298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 noChangeAspect="1"/>
          </p:cNvSpPr>
          <p:nvPr/>
        </p:nvSpPr>
        <p:spPr bwMode="auto">
          <a:xfrm>
            <a:off x="804863" y="446086"/>
            <a:ext cx="2660650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46088"/>
            <a:ext cx="2660650" cy="1618396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4" y="446087"/>
            <a:ext cx="4689475" cy="5414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2260737"/>
            <a:ext cx="2660650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7D3B2-98BB-4672-BE8C-B0F82EF38F2D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6F9AE-045D-4C79-A668-FB9212B9E20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73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996" y="727521"/>
            <a:ext cx="3501548" cy="1617163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573588" y="0"/>
            <a:ext cx="4570412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4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9996" y="2344684"/>
            <a:ext cx="3501548" cy="3516365"/>
          </a:xfrm>
        </p:spPr>
        <p:txBody>
          <a:bodyPr anchor="t"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>
          <a:xfrm>
            <a:off x="2914650" y="6042025"/>
            <a:ext cx="7318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D944-2ECC-4E0C-9175-D329C3664368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442913" y="6042025"/>
            <a:ext cx="24717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3646488" y="5916613"/>
            <a:ext cx="796925" cy="490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D5E10-4663-4C22-884B-6F3FB7D46A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559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863" y="4800600"/>
            <a:ext cx="7526337" cy="566738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9144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863" y="5367338"/>
            <a:ext cx="7526337" cy="493712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78C5F-63A7-4868-8263-E5ECEF15AF8B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1DD4-72DC-45F8-9F66-EBAA6AD555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793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>
            <a:spLocks noChangeAspect="1"/>
          </p:cNvSpPr>
          <p:nvPr/>
        </p:nvSpPr>
        <p:spPr bwMode="auto">
          <a:xfrm>
            <a:off x="485107" y="1338479"/>
            <a:ext cx="4749312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573" y="1495525"/>
            <a:ext cx="4420380" cy="2645912"/>
          </a:xfrm>
        </p:spPr>
        <p:txBody>
          <a:bodyPr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1226" y="4700702"/>
            <a:ext cx="4418727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5398884" y="1338479"/>
            <a:ext cx="3302316" cy="4075464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95E91-5BC3-459C-A8C0-A7CCD1F05595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C77E1-EDDF-42BD-BEF1-3C7912DF18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3963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spect="1"/>
          </p:cNvSpPr>
          <p:nvPr/>
        </p:nvSpPr>
        <p:spPr bwMode="auto">
          <a:xfrm>
            <a:off x="855663" y="2286585"/>
            <a:ext cx="3671336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017816" y="2435956"/>
            <a:ext cx="328689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4616450" y="2286000"/>
            <a:ext cx="3671888" cy="2300288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59153-B96E-4100-BC50-954D8F43FA2A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2D42E-8E38-4882-81C9-8AAB448F84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957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0" y="0"/>
            <a:ext cx="9144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E3E24-694D-499D-B93B-3E066C65F40D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5F52A-2690-4CCA-9F92-16E08CAFF13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787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spect="1"/>
          </p:cNvSpPr>
          <p:nvPr/>
        </p:nvSpPr>
        <p:spPr bwMode="auto">
          <a:xfrm>
            <a:off x="5752238" y="446089"/>
            <a:ext cx="3391762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AutoShape 4"/>
          <p:cNvSpPr>
            <a:spLocks noChangeAspect="1" noChangeArrowheads="1" noTextEdit="1"/>
          </p:cNvSpPr>
          <p:nvPr/>
        </p:nvSpPr>
        <p:spPr bwMode="auto">
          <a:xfrm>
            <a:off x="5233988" y="0"/>
            <a:ext cx="3910012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37655" y="586171"/>
            <a:ext cx="1701800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4862" y="446089"/>
            <a:ext cx="4947376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843E1-5478-4781-8BD5-BA03B489CFDE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627E1-2CC0-41E5-A89E-C37563F1E2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949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9625" y="447675"/>
            <a:ext cx="7524750" cy="969963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25" y="2184400"/>
            <a:ext cx="7524750" cy="367506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913" y="6042025"/>
            <a:ext cx="628967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1975" y="6042025"/>
            <a:ext cx="992188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DBE5971-C455-4115-9E98-EA95E8A7E606}" type="datetimeFigureOut">
              <a:rPr lang="ru-RU"/>
              <a:pPr>
                <a:defRPr/>
              </a:pPr>
              <a:t>10.04.2017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4163" y="5916613"/>
            <a:ext cx="796925" cy="490537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smtClean="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1EBC22F7-1070-4EA5-9D37-425A07ECF3E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48" r:id="rId7"/>
    <p:sldLayoutId id="2147483856" r:id="rId8"/>
    <p:sldLayoutId id="2147483857" r:id="rId9"/>
    <p:sldLayoutId id="2147483849" r:id="rId10"/>
    <p:sldLayoutId id="2147483858" r:id="rId11"/>
    <p:sldLayoutId id="2147483859" r:id="rId12"/>
    <p:sldLayoutId id="2147483860" r:id="rId13"/>
    <p:sldLayoutId id="2147483861" r:id="rId14"/>
  </p:sldLayoutIdLst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xStyles>
    <p:titleStyle>
      <a:lvl1pPr algn="l" defTabSz="457200" rtl="0" fontAlgn="base">
        <a:spcBef>
          <a:spcPct val="0"/>
        </a:spcBef>
        <a:spcAft>
          <a:spcPct val="0"/>
        </a:spcAft>
        <a:defRPr sz="4000" b="1" kern="1200">
          <a:solidFill>
            <a:srgbClr val="FEFEFE"/>
          </a:solidFill>
          <a:latin typeface="+mj-lt"/>
          <a:ea typeface="Trebuchet MS" panose="020B0603020202020204" pitchFamily="34" charset="0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4000" b="1">
          <a:solidFill>
            <a:srgbClr val="FEFEFE"/>
          </a:solidFill>
          <a:latin typeface="Century Gothic" panose="020B0502020202020204" pitchFamily="34" charset="0"/>
          <a:ea typeface="Trebuchet MS" panose="020B0603020202020204" pitchFamily="34" charset="0"/>
          <a:cs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chemeClr val="accent1"/>
        </a:buClr>
        <a:buFont typeface="Wingdings 2" panose="05020102010507070707" pitchFamily="18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18" Type="http://schemas.openxmlformats.org/officeDocument/2006/relationships/image" Target="../media/image46.jpeg"/><Relationship Id="rId26" Type="http://schemas.openxmlformats.org/officeDocument/2006/relationships/image" Target="../media/image53.jpeg"/><Relationship Id="rId3" Type="http://schemas.openxmlformats.org/officeDocument/2006/relationships/image" Target="../media/image32.jpeg"/><Relationship Id="rId21" Type="http://schemas.openxmlformats.org/officeDocument/2006/relationships/image" Target="../media/image49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17" Type="http://schemas.openxmlformats.org/officeDocument/2006/relationships/image" Target="../media/image45.jpeg"/><Relationship Id="rId25" Type="http://schemas.openxmlformats.org/officeDocument/2006/relationships/image" Target="../media/image52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29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24" Type="http://schemas.openxmlformats.org/officeDocument/2006/relationships/image" Target="../media/image51.jpeg"/><Relationship Id="rId5" Type="http://schemas.openxmlformats.org/officeDocument/2006/relationships/image" Target="../media/image34.jpeg"/><Relationship Id="rId15" Type="http://schemas.openxmlformats.org/officeDocument/2006/relationships/image" Target="../media/image15.jpeg"/><Relationship Id="rId23" Type="http://schemas.openxmlformats.org/officeDocument/2006/relationships/image" Target="../media/image50.jpeg"/><Relationship Id="rId28" Type="http://schemas.openxmlformats.org/officeDocument/2006/relationships/image" Target="../media/image55.jpeg"/><Relationship Id="rId10" Type="http://schemas.openxmlformats.org/officeDocument/2006/relationships/image" Target="../media/image39.jpeg"/><Relationship Id="rId19" Type="http://schemas.openxmlformats.org/officeDocument/2006/relationships/image" Target="../media/image47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Relationship Id="rId22" Type="http://schemas.openxmlformats.org/officeDocument/2006/relationships/image" Target="../media/image20.jpeg"/><Relationship Id="rId27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2.jpeg"/><Relationship Id="rId18" Type="http://schemas.openxmlformats.org/officeDocument/2006/relationships/image" Target="../media/image46.jpeg"/><Relationship Id="rId26" Type="http://schemas.openxmlformats.org/officeDocument/2006/relationships/image" Target="../media/image53.jpeg"/><Relationship Id="rId3" Type="http://schemas.openxmlformats.org/officeDocument/2006/relationships/image" Target="../media/image32.jpeg"/><Relationship Id="rId21" Type="http://schemas.openxmlformats.org/officeDocument/2006/relationships/image" Target="../media/image49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17" Type="http://schemas.openxmlformats.org/officeDocument/2006/relationships/image" Target="../media/image45.jpeg"/><Relationship Id="rId25" Type="http://schemas.openxmlformats.org/officeDocument/2006/relationships/image" Target="../media/image52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29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24" Type="http://schemas.openxmlformats.org/officeDocument/2006/relationships/image" Target="../media/image51.jpeg"/><Relationship Id="rId5" Type="http://schemas.openxmlformats.org/officeDocument/2006/relationships/image" Target="../media/image34.jpeg"/><Relationship Id="rId15" Type="http://schemas.openxmlformats.org/officeDocument/2006/relationships/image" Target="../media/image15.jpeg"/><Relationship Id="rId23" Type="http://schemas.openxmlformats.org/officeDocument/2006/relationships/image" Target="../media/image50.jpeg"/><Relationship Id="rId28" Type="http://schemas.openxmlformats.org/officeDocument/2006/relationships/image" Target="../media/image55.jpeg"/><Relationship Id="rId10" Type="http://schemas.openxmlformats.org/officeDocument/2006/relationships/image" Target="../media/image39.jpeg"/><Relationship Id="rId19" Type="http://schemas.openxmlformats.org/officeDocument/2006/relationships/image" Target="../media/image47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Relationship Id="rId14" Type="http://schemas.openxmlformats.org/officeDocument/2006/relationships/image" Target="../media/image43.jpeg"/><Relationship Id="rId22" Type="http://schemas.openxmlformats.org/officeDocument/2006/relationships/image" Target="../media/image20.jpeg"/><Relationship Id="rId27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ctrTitle"/>
          </p:nvPr>
        </p:nvSpPr>
        <p:spPr>
          <a:xfrm>
            <a:off x="-14288" y="2060575"/>
            <a:ext cx="9158288" cy="10080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altLang="ru-RU" smtClean="0">
                <a:solidFill>
                  <a:srgbClr val="1B5582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МЕДИААЗБУКА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http://s5.bloknot.ru/wp-content/uploads/2014/07/Sothebys-e14055304704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2908300"/>
            <a:ext cx="5929312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 descr="Детский аниматор праздни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6"/>
          <a:stretch>
            <a:fillRect/>
          </a:stretch>
        </p:blipFill>
        <p:spPr bwMode="auto">
          <a:xfrm>
            <a:off x="4365625" y="0"/>
            <a:ext cx="47783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 descr="Auto Mechan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65625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27013" y="4762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0" y="5805488"/>
            <a:ext cx="931863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12210" y="3645024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318179" y="3645024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9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http://gunport.com.tr/images/backgrounds/bg-img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r="7909"/>
          <a:stretch>
            <a:fillRect/>
          </a:stretch>
        </p:blipFill>
        <p:spPr bwMode="auto">
          <a:xfrm>
            <a:off x="2022475" y="3046413"/>
            <a:ext cx="7127875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4" descr="http://cultkiev.com/wp-content/uploads/gonchar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-6350"/>
            <a:ext cx="4551362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2" descr="http://zyablikovo.mos.ru/upload/medialibrary/b6d/53338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0"/>
            <a:ext cx="46545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881467" y="4171129"/>
            <a:ext cx="184731" cy="600164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7013" y="4762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2.1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2.2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0" y="5805488"/>
            <a:ext cx="931863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2.3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51169" y="4051459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957138" y="4051459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5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50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5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8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5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4500"/>
                            </p:stCondLst>
                            <p:childTnLst>
                              <p:par>
                                <p:cTn id="9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5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1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7500"/>
                            </p:stCondLst>
                            <p:childTnLst>
                              <p:par>
                                <p:cTn id="113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500"/>
                            </p:stCondLst>
                            <p:childTnLst>
                              <p:par>
                                <p:cTn id="1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8500"/>
                            </p:stCondLst>
                            <p:childTnLst>
                              <p:par>
                                <p:cTn id="119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500"/>
                            </p:stCondLst>
                            <p:childTnLst>
                              <p:par>
                                <p:cTn id="1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9500"/>
                            </p:stCondLst>
                            <p:childTnLst>
                              <p:par>
                                <p:cTn id="12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29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http://informsklad.ru/images/post_images/2013/05/27/08/114444858269947_informsklad_r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3068638"/>
            <a:ext cx="6099175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http://cs631518.vk.me/v631518214/fdc7/3Rh0HAT7iI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14288"/>
            <a:ext cx="4565650" cy="312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 descr="http://konserg.ru/upload/medialibrary/b67/b67c225552d7bb30f8be1c2620a73f8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4564063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52388" y="213360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3.1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3.2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0" y="5805488"/>
            <a:ext cx="931863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3.3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39552" y="3933056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345521" y="3933056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99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http://img-fotki.yandex.ru/get/9104/97833783.506/0_bc1b3_5c397d48_XX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388" y="3284538"/>
            <a:ext cx="5702300" cy="36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2" descr="http://fotofact.net/wp-content/uploads/2011/06/DSC_4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562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http://mtdata.ru/u2/photo28DC/20362662794-0/origin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13" y="0"/>
            <a:ext cx="51371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50825" y="5397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4.1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4.2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48038" y="3708400"/>
            <a:ext cx="931862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4.3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713926" y="3968750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519895" y="3968750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94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81" name="Picture 29" descr="http://tap.azstatic.com/uploads/full/2016%2F10%2F14%2F16%2F37%2F48%2F547%2F18973_5_S1UsjK9GLpzgcS_aGc-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399703"/>
            <a:ext cx="5220072" cy="345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5" name="Picture 2" descr="https://im0-tub-ru.yandex.net/i?id=a46c1d10f34fa6c6164a93d550888f1a&amp;n=33&amp;h=275&amp;w=4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6350"/>
            <a:ext cx="5176838" cy="342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 descr="http://www.nsau.org/files/photo/article/ya-bachu-misto-42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881467" y="4171129"/>
            <a:ext cx="184730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214550" y="4171129"/>
            <a:ext cx="18473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51050" y="280988"/>
            <a:ext cx="815975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5.1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121275" y="30797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5.2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13138" y="5732463"/>
            <a:ext cx="931862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5.3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utoUpdateAnimBg="0"/>
      <p:bldP spid="34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79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mtdata.ru/u23/photo53D6/20881093791-0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00450"/>
            <a:ext cx="4535488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 descr="http://s11.radikal.ru/i183/1104/72/bff394a05b3b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5" b="29704"/>
          <a:stretch>
            <a:fillRect/>
          </a:stretch>
        </p:blipFill>
        <p:spPr bwMode="auto">
          <a:xfrm>
            <a:off x="0" y="566738"/>
            <a:ext cx="4572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http://orangesong.ru/uploads/images/a/_/r/a_rozembaum_evrejskij_portno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66738"/>
            <a:ext cx="4572000" cy="284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27013" y="4762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6.1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6.2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0" y="5805488"/>
            <a:ext cx="931863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6.3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9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8" descr="http://www.newyork.ru/ic/img.lenta.ru/news/2008/11/14/case/pic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0"/>
            <a:ext cx="5243513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10" descr="http://edu-news.ro/wp-content/uploads/2014/02/London-Philharmonic-Orchest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950" y="3509963"/>
            <a:ext cx="524510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2" descr="http://data25.i.gallery.ru/albums/gallery/238247-b1d2a-87438841-m750x740-ud70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3" y="17463"/>
            <a:ext cx="3024187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27013" y="4762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7.1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7.2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0" y="5805488"/>
            <a:ext cx="931863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7.3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64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http://www.msktambov.ru/wp-content/uploads/taisia/2013/11/1306402566_omgrh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98988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6" descr="http://www.cheboksary.ru/images/112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757488"/>
            <a:ext cx="571500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2" descr="http://gogomuz.ru/uploads/images/z/n/a/znaki_telefonistki_zhivie_28_10_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0"/>
            <a:ext cx="4594225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27013" y="4762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8.1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8.2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72000" y="5805488"/>
            <a:ext cx="931863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8.3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65283" y="3654505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471252" y="3654505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00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2" descr="http://4.bp.blogspot.com/-S7iZXeJSNR0/UOqYnZJUINI/AAAAAAAAS68/yfgImLaXGKI/s1600/The+Country+Photographer,+ca.+1902+in+Cando,+North+Dakota+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067050"/>
            <a:ext cx="5580062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10" descr="http://59ctspb.caduk.ru/images/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938"/>
            <a:ext cx="459105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8" descr="http://1.bp.blogspot.com/-owSWm9GuGL8/T-JPKGIlPWI/AAAAAAAAARk/ovG0qQx8dA8/s1600/fizi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4702176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27013" y="4762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9.1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9.2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48038" y="3684588"/>
            <a:ext cx="931862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9.3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27584" y="3701212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633553" y="3701212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906" y="548680"/>
            <a:ext cx="87122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7200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ВНИМАНИЕ! </a:t>
            </a: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ОЖИДАЕМ СЛЕДУЮЩИЙ </a:t>
            </a:r>
            <a:b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</a:br>
            <a:r>
              <a:rPr lang="ru-RU" i="1" spc="3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    ВОПРОС</a:t>
            </a:r>
            <a:endParaRPr lang="ru-RU" i="1" spc="3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0983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8159" y="2678206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0277" y="270038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18358" y="270490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solidFill>
                  <a:schemeClr val="bg2">
                    <a:lumMod val="10000"/>
                    <a:lumOff val="9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95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474747"/>
            </a:gs>
            <a:gs pos="100000">
              <a:srgbClr val="000000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4" descr="http://rusentrepreneur.ru/wp-content/uploads/2016/11/4-personal-beskark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988" y="-28575"/>
            <a:ext cx="4672012" cy="350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2" descr="https://content.foto.my.mail.ru/mail/isidora5819/_blogs/i-16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4572000" cy="349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27013" y="476250"/>
            <a:ext cx="815975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10.1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05775" y="352425"/>
            <a:ext cx="817563" cy="4619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10.2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19525" y="5634038"/>
            <a:ext cx="931863" cy="4619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/>
              <a:t>10.3</a:t>
            </a:r>
          </a:p>
        </p:txBody>
      </p:sp>
      <p:pic>
        <p:nvPicPr>
          <p:cNvPr id="29725" name="Picture 29" descr="http://oficery.ru/sites/default/files/holiday/2011/09/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05692"/>
            <a:ext cx="4572000" cy="356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20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19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18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17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16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15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76325" y="4094933"/>
            <a:ext cx="2076210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0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9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8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7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5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4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3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2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882294" y="4094933"/>
            <a:ext cx="1130438" cy="221599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1</a:t>
            </a:r>
            <a:endParaRPr lang="ru-RU" sz="13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95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95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95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677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268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086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710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3755" y="502939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355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9335" y="502918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3755" y="500986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5987" y="502063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9464" y="501821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172" y="5007452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5172" y="4996483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0207" y="499560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0207" y="499560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0881" y="498376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0881" y="498050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5262" y="499319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5036" y="498551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6317" y="498061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1517" y="498463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30745" y="496866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3554" y="497390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30722" y="4978751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6195" y="496270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5903" y="496052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21815" y="494867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0444" y="4936832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9073" y="4922761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2585" y="490904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5802" y="488710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7493" y="487303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15770" y="48627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6853" y="4860504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16893" y="487218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28371" y="485379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25522" y="484258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22014" y="485128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27750" y="4848224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31017" y="4851904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4352" y="48535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22964" y="483358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21576" y="483458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19280" y="484811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23579" y="48445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4974" y="483358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35083" y="485036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23013" y="48408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82822" y="4864405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79087" y="4864457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87227" y="4860892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80768" y="4871986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80330" y="4859644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76700" y="4874251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81677" y="4871785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11449" y="4848072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02731" y="4846039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4" name="Picture 2" descr="Auto Mechani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2" y="27285"/>
            <a:ext cx="1558085" cy="103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4" descr="Детский аниматор праздни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6"/>
          <a:stretch>
            <a:fillRect/>
          </a:stretch>
        </p:blipFill>
        <p:spPr bwMode="auto">
          <a:xfrm>
            <a:off x="1576054" y="31505"/>
            <a:ext cx="1704098" cy="104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8" descr="http://s5.bloknot.ru/wp-content/uploads/2014/07/Sothebys-e14055304704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931" y="22412"/>
            <a:ext cx="1565519" cy="104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2" descr="http://zyablikovo.mos.ru/upload/medialibrary/b6d/53338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601" y="47931"/>
            <a:ext cx="1566919" cy="104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4" descr="http://cultkiev.com/wp-content/uploads/gonchar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649" y="44251"/>
            <a:ext cx="1493912" cy="104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6" descr="http://gunport.com.tr/images/backgrounds/bg-img-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r="7909"/>
          <a:stretch>
            <a:fillRect/>
          </a:stretch>
        </p:blipFill>
        <p:spPr bwMode="auto">
          <a:xfrm>
            <a:off x="7213175" y="31505"/>
            <a:ext cx="1918386" cy="107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http://konserg.ru/upload/medialibrary/b67/b67c225552d7bb30f8be1c2620a73f8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6" y="1315018"/>
            <a:ext cx="1668161" cy="1132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" descr="http://cs631518.vk.me/v631518214/fdc7/3Rh0HAT7iIU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544" y="1329501"/>
            <a:ext cx="1519882" cy="111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6" descr="http://informsklad.ru/images/post_images/2013/05/27/08/114444858269947_informsklad_ru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70" y="1317461"/>
            <a:ext cx="1672282" cy="112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2" descr="http://fotofact.net/wp-content/uploads/2011/06/DSC_401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786" y="1329959"/>
            <a:ext cx="1492079" cy="11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4" descr="http://mtdata.ru/u2/photo28DC/20362662794-0/original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26" y="1329501"/>
            <a:ext cx="1467701" cy="111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6" descr="http://img-fotki.yandex.ru/get/9104/97833783.506/0_bc1b3_5c397d48_XXX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48" y="1313228"/>
            <a:ext cx="1580113" cy="113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2" descr="https://im0-tub-ru.yandex.net/i?id=a46c1d10f34fa6c6164a93d550888f1a&amp;n=33&amp;h=275&amp;w=4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3" y="2683708"/>
            <a:ext cx="1659247" cy="109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4" descr="http://www.nsau.org/files/photo/article/ya-bachu-misto-4278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92" y="2674223"/>
            <a:ext cx="1386993" cy="1106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9" descr="http://tap.azstatic.com/uploads/full/2016%2F10%2F14%2F16%2F37%2F48%2F547%2F18973_5_S1UsjK9GLpzgcS_aGc-A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2" t="-2932" r="15102" b="2932"/>
          <a:stretch/>
        </p:blipFill>
        <p:spPr bwMode="auto">
          <a:xfrm>
            <a:off x="2593393" y="2633990"/>
            <a:ext cx="1407043" cy="114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6" descr="http://s11.radikal.ru/i183/1104/72/bff394a05b3bt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5" b="29704"/>
          <a:stretch>
            <a:fillRect/>
          </a:stretch>
        </p:blipFill>
        <p:spPr bwMode="auto">
          <a:xfrm>
            <a:off x="4351379" y="2683720"/>
            <a:ext cx="1752270" cy="109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4" descr="http://orangesong.ru/uploads/images/a/_/r/a_rozembaum_evrejskij_portnoj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140" y="2674223"/>
            <a:ext cx="1757309" cy="109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2" descr="http://mtdata.ru/u23/photo53D6/20881093791-0/original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75" y="2676547"/>
            <a:ext cx="1828925" cy="109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2" descr="http://data25.i.gallery.ru/albums/gallery/238247-b1d2a-87438841-m750x740-ud7037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060" y="3888815"/>
            <a:ext cx="856610" cy="115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8" descr="http://www.newyork.ru/ic/img.lenta.ru/news/2008/11/14/case/picture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17" y="3877581"/>
            <a:ext cx="1535012" cy="115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Picture 10" descr="http://edu-news.ro/wp-content/uploads/2014/02/London-Philharmonic-Orchestra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769" y="3883337"/>
            <a:ext cx="1824834" cy="110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2" descr="http://gogomuz.ru/uploads/images/z/n/a/znaki_telefonistki_zhivie_28_10_13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0" y="5462251"/>
            <a:ext cx="1786932" cy="118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4" descr="http://www.msktambov.ru/wp-content/uploads/taisia/2013/11/1306402566_omgrhn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071" y="5447171"/>
            <a:ext cx="1868778" cy="124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6" descr="http://www.cheboksary.ru/images/11216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035" y="5426982"/>
            <a:ext cx="1287929" cy="1267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2" descr="https://content.foto.my.mail.ru/mail/isidora5819/_blogs/i-1699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77" y="5442148"/>
            <a:ext cx="1567093" cy="1197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4" descr="http://rusentrepreneur.ru/wp-content/uploads/2016/11/4-personal-beskarkas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108" y="5459686"/>
            <a:ext cx="1630243" cy="122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29" descr="http://oficery.ru/sites/default/files/holiday/2011/09/original.jpg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02"/>
          <a:stretch/>
        </p:blipFill>
        <p:spPr bwMode="auto">
          <a:xfrm>
            <a:off x="7740351" y="5459685"/>
            <a:ext cx="1224137" cy="124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26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7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8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8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9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1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20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2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20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21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2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21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2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22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2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23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23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2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24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2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24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2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25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2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26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2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26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2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27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2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27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28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2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29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2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29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2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30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3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30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3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3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 nodeType="afterGroup">
                            <p:stCondLst>
                              <p:cond delay="52000"/>
                            </p:stCondLst>
                            <p:childTnLst>
                              <p:par>
                                <p:cTn id="3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 nodeType="afterGroup">
                            <p:stCondLst>
                              <p:cond delay="52000"/>
                            </p:stCondLst>
                            <p:childTnLst>
                              <p:par>
                                <p:cTn id="3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 nodeType="afterGroup">
                            <p:stCondLst>
                              <p:cond delay="53000"/>
                            </p:stCondLst>
                            <p:childTnLst>
                              <p:par>
                                <p:cTn id="3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 nodeType="afterGroup">
                            <p:stCondLst>
                              <p:cond delay="53000"/>
                            </p:stCondLst>
                            <p:childTnLst>
                              <p:par>
                                <p:cTn id="3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3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3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 nodeType="afterGroup">
                            <p:stCondLst>
                              <p:cond delay="55000"/>
                            </p:stCondLst>
                            <p:childTnLst>
                              <p:par>
                                <p:cTn id="3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 nodeType="afterGroup">
                            <p:stCondLst>
                              <p:cond delay="55000"/>
                            </p:stCondLst>
                            <p:childTnLst>
                              <p:par>
                                <p:cTn id="3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 nodeType="afterGroup">
                            <p:stCondLst>
                              <p:cond delay="56000"/>
                            </p:stCondLst>
                            <p:childTnLst>
                              <p:par>
                                <p:cTn id="3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 nodeType="afterGroup">
                            <p:stCondLst>
                              <p:cond delay="56000"/>
                            </p:stCondLst>
                            <p:childTnLst>
                              <p:par>
                                <p:cTn id="3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3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3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 nodeType="afterGroup">
                            <p:stCondLst>
                              <p:cond delay="58000"/>
                            </p:stCondLst>
                            <p:childTnLst>
                              <p:par>
                                <p:cTn id="3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 nodeType="afterGroup">
                            <p:stCondLst>
                              <p:cond delay="58000"/>
                            </p:stCondLst>
                            <p:childTnLst>
                              <p:par>
                                <p:cTn id="3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 nodeType="afterGroup">
                            <p:stCondLst>
                              <p:cond delay="59000"/>
                            </p:stCondLst>
                            <p:childTnLst>
                              <p:par>
                                <p:cTn id="3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 nodeType="afterGroup">
                            <p:stCondLst>
                              <p:cond delay="59010"/>
                            </p:stCondLst>
                            <p:childTnLst>
                              <p:par>
                                <p:cTn id="3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95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95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95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59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677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268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0864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7103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3755" y="502939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355" y="502083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9335" y="502918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3755" y="500986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5987" y="502063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9464" y="501821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5172" y="5007452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25172" y="4996483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20207" y="499560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20207" y="499560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0881" y="498376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0881" y="498050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5262" y="499319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45036" y="498551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36317" y="4980616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1517" y="498463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30745" y="496866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3554" y="497390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30722" y="4978751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26195" y="4962700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5903" y="496052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21815" y="494867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10444" y="4936832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9073" y="4922761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2585" y="490904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5802" y="488710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07493" y="487303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15770" y="48627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6853" y="4860504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16893" y="487218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28371" y="485379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25522" y="484258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22014" y="4851288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27750" y="4848224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31017" y="4851904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4352" y="48535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22964" y="483358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21576" y="483458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19280" y="484811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23579" y="48445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4974" y="4833589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35083" y="4850365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23013" y="4840857"/>
            <a:ext cx="886910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82822" y="4864405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79087" y="4864457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87227" y="4860892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80768" y="4871986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480330" y="4859644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76700" y="4874251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81677" y="4871785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11449" y="4848072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02731" y="4846039"/>
            <a:ext cx="495392" cy="882935"/>
          </a:xfrm>
          <a:prstGeom prst="rect">
            <a:avLst/>
          </a:prstGeom>
          <a:noFill/>
        </p:spPr>
        <p:txBody>
          <a:bodyPr wrap="none" lIns="51435" tIns="25718" rIns="51435" bIns="2571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2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5400" b="1" spc="2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4" name="Picture 2" descr="Auto Mechani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2" y="27285"/>
            <a:ext cx="1558085" cy="103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4" descr="Детский аниматор праздник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6"/>
          <a:stretch>
            <a:fillRect/>
          </a:stretch>
        </p:blipFill>
        <p:spPr bwMode="auto">
          <a:xfrm>
            <a:off x="1576054" y="31505"/>
            <a:ext cx="1704098" cy="104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8" descr="http://s5.bloknot.ru/wp-content/uploads/2014/07/Sothebys-e140553047049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931" y="22412"/>
            <a:ext cx="1565519" cy="104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2" descr="http://zyablikovo.mos.ru/upload/medialibrary/b6d/53338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601" y="47931"/>
            <a:ext cx="1566919" cy="1042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4" descr="http://cultkiev.com/wp-content/uploads/gonchar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649" y="44251"/>
            <a:ext cx="1493912" cy="1044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6" descr="http://gunport.com.tr/images/backgrounds/bg-img-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" r="7909"/>
          <a:stretch>
            <a:fillRect/>
          </a:stretch>
        </p:blipFill>
        <p:spPr bwMode="auto">
          <a:xfrm>
            <a:off x="7213175" y="31505"/>
            <a:ext cx="1918386" cy="107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2" descr="http://konserg.ru/upload/medialibrary/b67/b67c225552d7bb30f8be1c2620a73f8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6" y="1315018"/>
            <a:ext cx="1668161" cy="1132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" descr="http://cs631518.vk.me/v631518214/fdc7/3Rh0HAT7iIU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544" y="1329501"/>
            <a:ext cx="1519882" cy="1117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6" descr="http://informsklad.ru/images/post_images/2013/05/27/08/114444858269947_informsklad_ru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770" y="1317461"/>
            <a:ext cx="1672282" cy="1129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2" descr="http://fotofact.net/wp-content/uploads/2011/06/DSC_401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786" y="1329959"/>
            <a:ext cx="1492079" cy="11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4" descr="http://mtdata.ru/u2/photo28DC/20362662794-0/original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526" y="1329501"/>
            <a:ext cx="1467701" cy="111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6" descr="http://img-fotki.yandex.ru/get/9104/97833783.506/0_bc1b3_5c397d48_XXX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48" y="1313228"/>
            <a:ext cx="1580113" cy="113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2" descr="https://im0-tub-ru.yandex.net/i?id=a46c1d10f34fa6c6164a93d550888f1a&amp;n=33&amp;h=275&amp;w=41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3" y="2683708"/>
            <a:ext cx="1659247" cy="109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4" descr="http://www.nsau.org/files/photo/article/ya-bachu-misto-4278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292" y="2674223"/>
            <a:ext cx="1386993" cy="1106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29" descr="http://tap.azstatic.com/uploads/full/2016%2F10%2F14%2F16%2F37%2F48%2F547%2F18973_5_S1UsjK9GLpzgcS_aGc-A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2" t="-2932" r="15102" b="2932"/>
          <a:stretch/>
        </p:blipFill>
        <p:spPr bwMode="auto">
          <a:xfrm>
            <a:off x="2593393" y="2633990"/>
            <a:ext cx="1407043" cy="114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6" descr="http://s11.radikal.ru/i183/1104/72/bff394a05b3bt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75" b="29704"/>
          <a:stretch>
            <a:fillRect/>
          </a:stretch>
        </p:blipFill>
        <p:spPr bwMode="auto">
          <a:xfrm>
            <a:off x="4351379" y="2683720"/>
            <a:ext cx="1752270" cy="109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4" descr="http://orangesong.ru/uploads/images/a/_/r/a_rozembaum_evrejskij_portnoj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140" y="2674223"/>
            <a:ext cx="1757309" cy="109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" name="Picture 2" descr="http://mtdata.ru/u23/photo53D6/20881093791-0/original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75" y="2676547"/>
            <a:ext cx="1828925" cy="109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Picture 2" descr="http://data25.i.gallery.ru/albums/gallery/238247-b1d2a-87438841-m750x740-ud7037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060" y="3888815"/>
            <a:ext cx="856610" cy="115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Picture 8" descr="http://www.newyork.ru/ic/img.lenta.ru/news/2008/11/14/case/picture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117" y="3877581"/>
            <a:ext cx="1535012" cy="1151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Picture 10" descr="http://edu-news.ro/wp-content/uploads/2014/02/London-Philharmonic-Orchestra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769" y="3883337"/>
            <a:ext cx="1824834" cy="1109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Picture 2" descr="http://gogomuz.ru/uploads/images/z/n/a/znaki_telefonistki_zhivie_28_10_13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50" y="5462251"/>
            <a:ext cx="1786932" cy="118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" name="Picture 4" descr="http://www.msktambov.ru/wp-content/uploads/taisia/2013/11/1306402566_omgrhn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071" y="5447171"/>
            <a:ext cx="1868778" cy="124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" name="Picture 6" descr="http://www.cheboksary.ru/images/11216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035" y="5426982"/>
            <a:ext cx="1287929" cy="1267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" name="Picture 2" descr="https://content.foto.my.mail.ru/mail/isidora5819/_blogs/i-1699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77" y="5442148"/>
            <a:ext cx="1567093" cy="1197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4" descr="http://rusentrepreneur.ru/wp-content/uploads/2016/11/4-personal-beskarkas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108" y="5459686"/>
            <a:ext cx="1630243" cy="122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Picture 29" descr="http://oficery.ru/sites/default/files/holiday/2011/09/original.jpg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02"/>
          <a:stretch/>
        </p:blipFill>
        <p:spPr bwMode="auto">
          <a:xfrm>
            <a:off x="7740351" y="5459685"/>
            <a:ext cx="1224137" cy="124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66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12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3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14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17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18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8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9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19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20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2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20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20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21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2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21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2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22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2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23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2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23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2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24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2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24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2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25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2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26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2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26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2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27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2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27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28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28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2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 nodeType="afterGroup">
                            <p:stCondLst>
                              <p:cond delay="47000"/>
                            </p:stCondLst>
                            <p:childTnLst>
                              <p:par>
                                <p:cTn id="29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2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 nodeType="afterGroup">
                            <p:stCondLst>
                              <p:cond delay="48000"/>
                            </p:stCondLst>
                            <p:childTnLst>
                              <p:par>
                                <p:cTn id="29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2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 nodeType="afterGroup">
                            <p:stCondLst>
                              <p:cond delay="49000"/>
                            </p:stCondLst>
                            <p:childTnLst>
                              <p:par>
                                <p:cTn id="30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3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 nodeType="afterGroup">
                            <p:stCondLst>
                              <p:cond delay="50000"/>
                            </p:stCondLst>
                            <p:childTnLst>
                              <p:par>
                                <p:cTn id="30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3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3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 nodeType="afterGroup">
                            <p:stCondLst>
                              <p:cond delay="52000"/>
                            </p:stCondLst>
                            <p:childTnLst>
                              <p:par>
                                <p:cTn id="3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 nodeType="afterGroup">
                            <p:stCondLst>
                              <p:cond delay="52000"/>
                            </p:stCondLst>
                            <p:childTnLst>
                              <p:par>
                                <p:cTn id="3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 nodeType="afterGroup">
                            <p:stCondLst>
                              <p:cond delay="53000"/>
                            </p:stCondLst>
                            <p:childTnLst>
                              <p:par>
                                <p:cTn id="3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 nodeType="afterGroup">
                            <p:stCondLst>
                              <p:cond delay="53000"/>
                            </p:stCondLst>
                            <p:childTnLst>
                              <p:par>
                                <p:cTn id="3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3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 nodeType="afterGroup">
                            <p:stCondLst>
                              <p:cond delay="54000"/>
                            </p:stCondLst>
                            <p:childTnLst>
                              <p:par>
                                <p:cTn id="3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 nodeType="afterGroup">
                            <p:stCondLst>
                              <p:cond delay="55000"/>
                            </p:stCondLst>
                            <p:childTnLst>
                              <p:par>
                                <p:cTn id="3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 nodeType="afterGroup">
                            <p:stCondLst>
                              <p:cond delay="55000"/>
                            </p:stCondLst>
                            <p:childTnLst>
                              <p:par>
                                <p:cTn id="33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 nodeType="afterGroup">
                            <p:stCondLst>
                              <p:cond delay="56000"/>
                            </p:stCondLst>
                            <p:childTnLst>
                              <p:par>
                                <p:cTn id="3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 nodeType="afterGroup">
                            <p:stCondLst>
                              <p:cond delay="56000"/>
                            </p:stCondLst>
                            <p:childTnLst>
                              <p:par>
                                <p:cTn id="34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3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 nodeType="afterGroup">
                            <p:stCondLst>
                              <p:cond delay="57000"/>
                            </p:stCondLst>
                            <p:childTnLst>
                              <p:par>
                                <p:cTn id="35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 nodeType="afterGroup">
                            <p:stCondLst>
                              <p:cond delay="58000"/>
                            </p:stCondLst>
                            <p:childTnLst>
                              <p:par>
                                <p:cTn id="3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 nodeType="afterGroup">
                            <p:stCondLst>
                              <p:cond delay="58000"/>
                            </p:stCondLst>
                            <p:childTnLst>
                              <p:par>
                                <p:cTn id="3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 nodeType="afterGroup">
                            <p:stCondLst>
                              <p:cond delay="59000"/>
                            </p:stCondLst>
                            <p:childTnLst>
                              <p:par>
                                <p:cTn id="3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 nodeType="afterGroup">
                            <p:stCondLst>
                              <p:cond delay="59010"/>
                            </p:stCondLst>
                            <p:childTnLst>
                              <p:par>
                                <p:cTn id="36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ctrTitle"/>
          </p:nvPr>
        </p:nvSpPr>
        <p:spPr>
          <a:xfrm>
            <a:off x="-14288" y="2060575"/>
            <a:ext cx="9158288" cy="10080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altLang="ru-RU" smtClean="0">
                <a:solidFill>
                  <a:srgbClr val="1B5582"/>
                </a:solidFill>
                <a:ea typeface="Trebuchet MS" panose="020B0603020202020204" pitchFamily="34" charset="0"/>
                <a:cs typeface="Trebuchet MS" panose="020B0603020202020204" pitchFamily="34" charset="0"/>
              </a:rPr>
              <a:t>МЕДИААЗБУКА</a:t>
            </a:r>
          </a:p>
        </p:txBody>
      </p:sp>
    </p:spTree>
    <p:extLst>
      <p:ext uri="{BB962C8B-B14F-4D97-AF65-F5344CB8AC3E}">
        <p14:creationId xmlns:p14="http://schemas.microsoft.com/office/powerpoint/2010/main" val="1961352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624978"/>
              </p:ext>
            </p:extLst>
          </p:nvPr>
        </p:nvGraphicFramePr>
        <p:xfrm>
          <a:off x="467541" y="332656"/>
          <a:ext cx="8424938" cy="62064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12469">
                  <a:extLst>
                    <a:ext uri="{9D8B030D-6E8A-4147-A177-3AD203B41FA5}">
                      <a16:colId xmlns:a16="http://schemas.microsoft.com/office/drawing/2014/main" xmlns="" val="2263246509"/>
                    </a:ext>
                  </a:extLst>
                </a:gridCol>
                <a:gridCol w="4212469">
                  <a:extLst>
                    <a:ext uri="{9D8B030D-6E8A-4147-A177-3AD203B41FA5}">
                      <a16:colId xmlns:a16="http://schemas.microsoft.com/office/drawing/2014/main" xmlns="" val="1204286777"/>
                    </a:ext>
                  </a:extLst>
                </a:gridCol>
              </a:tblGrid>
              <a:tr h="1241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Автомеханик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Актер – аниматор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Аукционисты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Писцы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Портные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Посудомойки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65868998"/>
                  </a:ext>
                </a:extLst>
              </a:tr>
              <a:tr h="1241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Гиды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Гончара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Грузчики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Садовник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Судья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Скрипач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96109057"/>
                  </a:ext>
                </a:extLst>
              </a:tr>
              <a:tr h="1241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Дворники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Дирижеры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Дрессировщики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т</a:t>
                      </a: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елефонистка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токарь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u="none" strike="noStrike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Тренер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855559105"/>
                  </a:ext>
                </a:extLst>
              </a:tr>
              <a:tr h="1241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Каскадеры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Кочегары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Кучер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Физик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Фонарщик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Фотограф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20110048"/>
                  </a:ext>
                </a:extLst>
              </a:tr>
              <a:tr h="12412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Маляры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Мозаичисты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Мойщики машин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Шахтёры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Швеи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Штурманы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dobe Fan Heiti Std B" panose="020B0700000000000000" pitchFamily="34" charset="-128"/>
                          <a:ea typeface="Adobe Fan Heiti Std B" panose="020B0700000000000000" pitchFamily="34" charset="-128"/>
                        </a:rPr>
                        <a:t> 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dobe Fan Heiti Std B" panose="020B0700000000000000" pitchFamily="34" charset="-128"/>
                        <a:ea typeface="Adobe Fan Heiti Std B" panose="020B07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7363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055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>
        <p15:prstTrans prst="fractur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Цитаты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Цитаты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Цитаты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Цитаты</Template>
  <TotalTime>1775</TotalTime>
  <Words>504</Words>
  <Application>Microsoft Office PowerPoint</Application>
  <PresentationFormat>Экран (4:3)</PresentationFormat>
  <Paragraphs>453</Paragraphs>
  <Slides>24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Adobe Fan Heiti Std B</vt:lpstr>
      <vt:lpstr>Arial</vt:lpstr>
      <vt:lpstr>Calibri</vt:lpstr>
      <vt:lpstr>Century Gothic</vt:lpstr>
      <vt:lpstr>Times New Roman</vt:lpstr>
      <vt:lpstr>Trebuchet MS</vt:lpstr>
      <vt:lpstr>Wingdings 2</vt:lpstr>
      <vt:lpstr>Цитаты</vt:lpstr>
      <vt:lpstr>МЕДИААЗБУКА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ВНИМАНИЕ!       ОЖИДАЕМ СЛЕДУЮЩИЙ      ВОПРОС</vt:lpstr>
      <vt:lpstr>Презентация PowerPoint</vt:lpstr>
      <vt:lpstr>Презентация PowerPoint</vt:lpstr>
      <vt:lpstr>Презентация PowerPoint</vt:lpstr>
      <vt:lpstr>МЕДИААЗБУКА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Vikenty Abramyan</cp:lastModifiedBy>
  <cp:revision>85</cp:revision>
  <dcterms:created xsi:type="dcterms:W3CDTF">2016-05-03T09:58:00Z</dcterms:created>
  <dcterms:modified xsi:type="dcterms:W3CDTF">2017-04-10T20:07:28Z</dcterms:modified>
</cp:coreProperties>
</file>