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84" r:id="rId2"/>
    <p:sldId id="315" r:id="rId3"/>
    <p:sldId id="317" r:id="rId4"/>
    <p:sldId id="289" r:id="rId5"/>
    <p:sldId id="332" r:id="rId6"/>
    <p:sldId id="291" r:id="rId7"/>
    <p:sldId id="333" r:id="rId8"/>
    <p:sldId id="313" r:id="rId9"/>
    <p:sldId id="334" r:id="rId10"/>
    <p:sldId id="300" r:id="rId11"/>
    <p:sldId id="335" r:id="rId12"/>
    <p:sldId id="311" r:id="rId13"/>
    <p:sldId id="336" r:id="rId14"/>
    <p:sldId id="292" r:id="rId15"/>
    <p:sldId id="337" r:id="rId16"/>
    <p:sldId id="309" r:id="rId17"/>
    <p:sldId id="338" r:id="rId18"/>
    <p:sldId id="295" r:id="rId19"/>
    <p:sldId id="339" r:id="rId20"/>
    <p:sldId id="303" r:id="rId21"/>
    <p:sldId id="340" r:id="rId22"/>
    <p:sldId id="307" r:id="rId23"/>
    <p:sldId id="341" r:id="rId24"/>
    <p:sldId id="308" r:id="rId25"/>
    <p:sldId id="347" r:id="rId26"/>
    <p:sldId id="346" r:id="rId27"/>
    <p:sldId id="342" r:id="rId28"/>
    <p:sldId id="294" r:id="rId29"/>
    <p:sldId id="343" r:id="rId30"/>
    <p:sldId id="288" r:id="rId31"/>
    <p:sldId id="344" r:id="rId32"/>
    <p:sldId id="302" r:id="rId33"/>
    <p:sldId id="345" r:id="rId34"/>
    <p:sldId id="331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138" y="2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78" d="100"/>
        <a:sy n="178" d="100"/>
      </p:scale>
      <p:origin x="0" y="-19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A5A00C-E861-4B11-853A-3EAB2DF53F25}" type="datetimeFigureOut">
              <a:rPr lang="ru-RU" smtClean="0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159D5-9DE5-4FBC-8AD3-AEDDF45F219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43879784"/>
      </p:ext>
    </p:extLst>
  </p:cSld>
  <p:clrMapOvr>
    <a:masterClrMapping/>
  </p:clrMapOvr>
  <p:transition advClick="0"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7A224E1-60E4-4003-870D-5C0811BA070E}" type="datetimeFigureOut">
              <a:rPr lang="ru-RU" smtClean="0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04B3E-A8B4-450C-86AE-FD4E8060588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70521131"/>
      </p:ext>
    </p:extLst>
  </p:cSld>
  <p:clrMapOvr>
    <a:masterClrMapping/>
  </p:clrMapOvr>
  <p:transition advClick="0"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47988A-3D2F-4D71-B0FB-34538689ED05}" type="datetimeFigureOut">
              <a:rPr lang="ru-RU" smtClean="0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3A53-B9F7-4025-BF75-2CCAEC92EF9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5797686"/>
      </p:ext>
    </p:extLst>
  </p:cSld>
  <p:clrMapOvr>
    <a:masterClrMapping/>
  </p:clrMapOvr>
  <p:transition advClick="0"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4F6584-AC62-4E02-9CA8-C0CE733214EC}" type="datetimeFigureOut">
              <a:rPr lang="ru-RU" smtClean="0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6B4C59-77EE-4EFD-AD4B-F9154941925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00206409"/>
      </p:ext>
    </p:extLst>
  </p:cSld>
  <p:clrMapOvr>
    <a:masterClrMapping/>
  </p:clrMapOvr>
  <p:transition advClick="0"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971467-4043-4ACA-A3E1-E1A7D34FBBE6}" type="datetimeFigureOut">
              <a:rPr lang="ru-RU" smtClean="0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E4D41-5997-452C-ABA7-FA8CC07BF3DD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8468795"/>
      </p:ext>
    </p:extLst>
  </p:cSld>
  <p:clrMapOvr>
    <a:masterClrMapping/>
  </p:clrMapOvr>
  <p:transition advClick="0"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C5B707C-71AF-4F23-998D-76DC857983B6}" type="datetimeFigureOut">
              <a:rPr lang="ru-RU" smtClean="0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F2256-949B-4930-A671-964088B08652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10165229"/>
      </p:ext>
    </p:extLst>
  </p:cSld>
  <p:clrMapOvr>
    <a:masterClrMapping/>
  </p:clrMapOvr>
  <p:transition advClick="0" advTm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18CF91-7CA9-4670-B4F2-8EF5249789C4}" type="datetimeFigureOut">
              <a:rPr lang="ru-RU" smtClean="0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AD8B0-8491-4B6A-9AE0-9C7B5089B97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43094056"/>
      </p:ext>
    </p:extLst>
  </p:cSld>
  <p:clrMapOvr>
    <a:masterClrMapping/>
  </p:clrMapOvr>
  <p:transition advClick="0" advTm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931C24-5EED-4069-9D75-D3AAB673A3ED}" type="datetimeFigureOut">
              <a:rPr lang="ru-RU" smtClean="0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49A370-3F27-4B21-B701-35ECBC5A663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15331189"/>
      </p:ext>
    </p:extLst>
  </p:cSld>
  <p:clrMapOvr>
    <a:masterClrMapping/>
  </p:clrMapOvr>
  <p:transition advClick="0" advTm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ED834A5-9B47-4101-AF17-791494F8C2B3}" type="datetimeFigureOut">
              <a:rPr lang="ru-RU" smtClean="0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82D42-1DC1-4DED-9638-64EFC241E6F7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87871862"/>
      </p:ext>
    </p:extLst>
  </p:cSld>
  <p:clrMapOvr>
    <a:masterClrMapping/>
  </p:clrMapOvr>
  <p:transition advClick="0" advTm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5FEBE9-8A46-414E-B5D3-1C352BD38B33}" type="datetimeFigureOut">
              <a:rPr lang="ru-RU" smtClean="0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9F6C8-81FA-447A-B4E8-0261BB312FE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4057663"/>
      </p:ext>
    </p:extLst>
  </p:cSld>
  <p:clrMapOvr>
    <a:masterClrMapping/>
  </p:clrMapOvr>
  <p:transition advClick="0" advTm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5FEBE9-8A46-414E-B5D3-1C352BD38B33}" type="datetimeFigureOut">
              <a:rPr lang="ru-RU" smtClean="0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9F6C8-81FA-447A-B4E8-0261BB312FE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56368816"/>
      </p:ext>
    </p:extLst>
  </p:cSld>
  <p:clrMapOvr>
    <a:masterClrMapping/>
  </p:clrMapOvr>
  <p:transition advClick="0" advTm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5FEBE9-8A46-414E-B5D3-1C352BD38B33}" type="datetimeFigureOut">
              <a:rPr lang="ru-RU" smtClean="0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9F6C8-81FA-447A-B4E8-0261BB312FE4}" type="slidenum">
              <a:rPr lang="ru-RU" altLang="ru-RU" smtClean="0"/>
              <a:pPr/>
              <a:t>‹#›</a:t>
            </a:fld>
            <a:endParaRPr lang="ru-RU" altLang="ru-RU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1135655"/>
      </p:ext>
    </p:extLst>
  </p:cSld>
  <p:clrMapOvr>
    <a:masterClrMapping/>
  </p:clrMapOvr>
  <p:transition advClick="0" advTm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5FEBE9-8A46-414E-B5D3-1C352BD38B33}" type="datetimeFigureOut">
              <a:rPr lang="ru-RU" smtClean="0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9F6C8-81FA-447A-B4E8-0261BB312FE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34042986"/>
      </p:ext>
    </p:extLst>
  </p:cSld>
  <p:clrMapOvr>
    <a:masterClrMapping/>
  </p:clrMapOvr>
  <p:transition advClick="0" advTm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5FEBE9-8A46-414E-B5D3-1C352BD38B33}" type="datetimeFigureOut">
              <a:rPr lang="ru-RU" smtClean="0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9F6C8-81FA-447A-B4E8-0261BB312FE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82468851"/>
      </p:ext>
    </p:extLst>
  </p:cSld>
  <p:clrMapOvr>
    <a:masterClrMapping/>
  </p:clrMapOvr>
  <p:transition advClick="0" advTm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5FEBE9-8A46-414E-B5D3-1C352BD38B33}" type="datetimeFigureOut">
              <a:rPr lang="ru-RU" smtClean="0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9F6C8-81FA-447A-B4E8-0261BB312FE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70798758"/>
      </p:ext>
    </p:extLst>
  </p:cSld>
  <p:clrMapOvr>
    <a:masterClrMapping/>
  </p:clrMapOvr>
  <p:transition advClick="0" advTm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EBEFBC-33E8-47EA-8753-8D771AC2DF01}" type="datetimeFigureOut">
              <a:rPr lang="ru-RU" smtClean="0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86BB6-0C6B-4B26-AB82-2D5D58B0D2E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05086378"/>
      </p:ext>
    </p:extLst>
  </p:cSld>
  <p:clrMapOvr>
    <a:masterClrMapping/>
  </p:clrMapOvr>
  <p:transition advClick="0" advTm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1C3049-D298-44BE-A88C-EFA84E92A828}" type="datetimeFigureOut">
              <a:rPr lang="ru-RU" smtClean="0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30974-6D54-482A-9DEA-E2C9CB5BBBA6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21230360"/>
      </p:ext>
    </p:extLst>
  </p:cSld>
  <p:clrMapOvr>
    <a:masterClrMapping/>
  </p:clrMapOvr>
  <p:transition advClick="0" advT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C5FEBE9-8A46-414E-B5D3-1C352BD38B33}" type="datetimeFigureOut">
              <a:rPr lang="ru-RU" smtClean="0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9F6C8-81FA-447A-B4E8-0261BB312FE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8871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ransition advClick="0" advTm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27.jpeg"/><Relationship Id="rId3" Type="http://schemas.openxmlformats.org/officeDocument/2006/relationships/image" Target="../media/image21.jpeg"/><Relationship Id="rId7" Type="http://schemas.openxmlformats.org/officeDocument/2006/relationships/image" Target="../media/image24.jpeg"/><Relationship Id="rId12" Type="http://schemas.openxmlformats.org/officeDocument/2006/relationships/image" Target="../media/image14.jpeg"/><Relationship Id="rId17" Type="http://schemas.openxmlformats.org/officeDocument/2006/relationships/image" Target="../media/image29.jpeg"/><Relationship Id="rId2" Type="http://schemas.openxmlformats.org/officeDocument/2006/relationships/image" Target="../media/image20.jpeg"/><Relationship Id="rId16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11" Type="http://schemas.openxmlformats.org/officeDocument/2006/relationships/image" Target="../media/image26.jpeg"/><Relationship Id="rId5" Type="http://schemas.openxmlformats.org/officeDocument/2006/relationships/image" Target="../media/image22.jpeg"/><Relationship Id="rId15" Type="http://schemas.openxmlformats.org/officeDocument/2006/relationships/image" Target="../media/image17.jpeg"/><Relationship Id="rId10" Type="http://schemas.openxmlformats.org/officeDocument/2006/relationships/image" Target="../media/image25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Relationship Id="rId14" Type="http://schemas.openxmlformats.org/officeDocument/2006/relationships/image" Target="../media/image2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35396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9511" y="3693685"/>
            <a:ext cx="8784977" cy="136815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 cap="all">
                <a:solidFill>
                  <a:schemeClr val="lt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 smtClean="0"/>
              <a:t> </a:t>
            </a:r>
            <a:r>
              <a:rPr lang="ru-RU" sz="4000" spc="3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Алфавит </a:t>
            </a:r>
          </a:p>
          <a:p>
            <a:r>
              <a:rPr lang="ru-RU" sz="4000" spc="3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«профессии» </a:t>
            </a:r>
            <a:endParaRPr lang="ru-RU" sz="4000" spc="3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Picture 2" descr="http://gymnasium92.com/content/img/logo_ovi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19225"/>
            <a:ext cx="253303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8554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7540" y="4664210"/>
            <a:ext cx="2149949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14076" y="4530064"/>
            <a:ext cx="18473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1598236" cy="1008112"/>
          </a:xfrm>
          <a:solidFill>
            <a:schemeClr val="tx2">
              <a:lumMod val="9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6600" dirty="0" smtClean="0"/>
              <a:t>А </a:t>
            </a:r>
            <a:endParaRPr lang="ru-RU" sz="6600" dirty="0"/>
          </a:p>
        </p:txBody>
      </p:sp>
      <p:pic>
        <p:nvPicPr>
          <p:cNvPr id="3" name="Picture 2" descr="http://data14.i.gallery.ru/albums/gallery/37059-191b1-76932834-m750x740-uab9b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160" y="462176"/>
            <a:ext cx="6058025" cy="49110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496666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712968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ВНИМАНИЕ! </a:t>
            </a:r>
            <a:br>
              <a:rPr lang="ru-RU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ru-RU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ru-RU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ru-RU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ru-RU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ru-RU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ru-RU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ru-RU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ОЖИДАЕМ </a:t>
            </a:r>
            <a:r>
              <a:rPr lang="ru-RU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Следующий </a:t>
            </a:r>
            <a:br>
              <a:rPr lang="ru-RU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ru-RU" b="1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вопрос</a:t>
            </a:r>
            <a:endParaRPr lang="ru-RU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29571" y="2714463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15503" y="2646772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43641" y="2620337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29572" y="260416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55940" y="2607190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29138" y="2430463"/>
            <a:ext cx="185737" cy="157003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endParaRPr lang="ru-RU" sz="9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918505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7540" y="4664210"/>
            <a:ext cx="2149949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14076" y="4530064"/>
            <a:ext cx="18473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1598236" cy="1008112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6600" dirty="0" smtClean="0"/>
              <a:t>В </a:t>
            </a:r>
            <a:endParaRPr lang="ru-RU" sz="6600" dirty="0"/>
          </a:p>
        </p:txBody>
      </p:sp>
      <p:pic>
        <p:nvPicPr>
          <p:cNvPr id="3074" name="Picture 2" descr="ВРАЧИ В КАРТИНАХ ХУДОЖНИКОВ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" t="2729" r="3690" b="11265"/>
          <a:stretch/>
        </p:blipFill>
        <p:spPr bwMode="auto">
          <a:xfrm>
            <a:off x="3995936" y="332656"/>
            <a:ext cx="4441550" cy="52795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6457873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712968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b="1" dirty="0" smtClean="0">
                <a:solidFill>
                  <a:srgbClr val="FFFF00"/>
                </a:solidFill>
              </a:rPr>
              <a:t>ВНИМАНИЕ! </a:t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>ОЖИДАЕМ </a:t>
            </a:r>
            <a:r>
              <a:rPr lang="ru-RU" dirty="0" smtClean="0">
                <a:solidFill>
                  <a:srgbClr val="FFFF00"/>
                </a:solidFill>
              </a:rPr>
              <a:t>Следующий 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>вопрос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29571" y="2714463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15503" y="2646772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43641" y="2620337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29572" y="260416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55940" y="2607190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29138" y="2430463"/>
            <a:ext cx="185737" cy="157003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endParaRPr lang="ru-RU" sz="9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122356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7540" y="4664210"/>
            <a:ext cx="2149949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14076" y="4530064"/>
            <a:ext cx="18473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1598236" cy="1008112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6600" dirty="0" smtClean="0"/>
              <a:t>Д </a:t>
            </a:r>
            <a:endParaRPr lang="ru-RU" sz="6600" dirty="0"/>
          </a:p>
        </p:txBody>
      </p:sp>
      <p:pic>
        <p:nvPicPr>
          <p:cNvPr id="5122" name="Picture 2" descr="https://im0-tub-ru.yandex.net/i?id=e646aca972c369e3d72da58eb9ac4e0e-l&amp;n=1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03" r="-1754"/>
          <a:stretch/>
        </p:blipFill>
        <p:spPr bwMode="auto">
          <a:xfrm>
            <a:off x="4211960" y="471909"/>
            <a:ext cx="4104456" cy="51836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873377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712968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b="1" dirty="0" smtClean="0">
                <a:solidFill>
                  <a:srgbClr val="92D050"/>
                </a:solidFill>
              </a:rPr>
              <a:t>ВНИМАНИЕ! </a:t>
            </a:r>
            <a:br>
              <a:rPr lang="ru-RU" b="1" dirty="0" smtClean="0">
                <a:solidFill>
                  <a:srgbClr val="92D050"/>
                </a:solidFill>
              </a:rPr>
            </a:br>
            <a:r>
              <a:rPr lang="ru-RU" b="1" dirty="0" smtClean="0">
                <a:solidFill>
                  <a:srgbClr val="92D050"/>
                </a:solidFill>
              </a:rPr>
              <a:t/>
            </a:r>
            <a:br>
              <a:rPr lang="ru-RU" b="1" dirty="0" smtClean="0">
                <a:solidFill>
                  <a:srgbClr val="92D050"/>
                </a:solidFill>
              </a:rPr>
            </a:br>
            <a:r>
              <a:rPr lang="ru-RU" b="1" dirty="0" smtClean="0">
                <a:solidFill>
                  <a:srgbClr val="92D050"/>
                </a:solidFill>
              </a:rPr>
              <a:t/>
            </a:r>
            <a:br>
              <a:rPr lang="ru-RU" b="1" dirty="0" smtClean="0">
                <a:solidFill>
                  <a:srgbClr val="92D050"/>
                </a:solidFill>
              </a:rPr>
            </a:br>
            <a:r>
              <a:rPr lang="ru-RU" b="1" dirty="0" smtClean="0">
                <a:solidFill>
                  <a:srgbClr val="92D050"/>
                </a:solidFill>
              </a:rPr>
              <a:t/>
            </a:r>
            <a:br>
              <a:rPr lang="ru-RU" b="1" dirty="0" smtClean="0">
                <a:solidFill>
                  <a:srgbClr val="92D050"/>
                </a:solidFill>
              </a:rPr>
            </a:br>
            <a:r>
              <a:rPr lang="ru-RU" b="1" dirty="0" smtClean="0">
                <a:solidFill>
                  <a:srgbClr val="92D050"/>
                </a:solidFill>
              </a:rPr>
              <a:t/>
            </a:r>
            <a:br>
              <a:rPr lang="ru-RU" b="1" dirty="0" smtClean="0">
                <a:solidFill>
                  <a:srgbClr val="92D050"/>
                </a:solidFill>
              </a:rPr>
            </a:br>
            <a:r>
              <a:rPr lang="ru-RU" b="1" dirty="0" smtClean="0">
                <a:solidFill>
                  <a:srgbClr val="92D050"/>
                </a:solidFill>
              </a:rPr>
              <a:t/>
            </a:r>
            <a:br>
              <a:rPr lang="ru-RU" b="1" dirty="0" smtClean="0">
                <a:solidFill>
                  <a:srgbClr val="92D050"/>
                </a:solidFill>
              </a:rPr>
            </a:br>
            <a:r>
              <a:rPr lang="ru-RU" b="1" dirty="0" smtClean="0">
                <a:solidFill>
                  <a:srgbClr val="92D050"/>
                </a:solidFill>
              </a:rPr>
              <a:t/>
            </a:r>
            <a:br>
              <a:rPr lang="ru-RU" b="1" dirty="0" smtClean="0">
                <a:solidFill>
                  <a:srgbClr val="92D050"/>
                </a:solidFill>
              </a:rPr>
            </a:br>
            <a:r>
              <a:rPr lang="ru-RU" b="1" dirty="0" smtClean="0">
                <a:solidFill>
                  <a:srgbClr val="92D050"/>
                </a:solidFill>
              </a:rPr>
              <a:t>ОЖИДАЕМ </a:t>
            </a:r>
            <a:r>
              <a:rPr lang="ru-RU" dirty="0" smtClean="0">
                <a:solidFill>
                  <a:srgbClr val="92D050"/>
                </a:solidFill>
              </a:rPr>
              <a:t>Следующий </a:t>
            </a:r>
            <a:br>
              <a:rPr lang="ru-RU" dirty="0" smtClean="0">
                <a:solidFill>
                  <a:srgbClr val="92D050"/>
                </a:solidFill>
              </a:rPr>
            </a:br>
            <a:r>
              <a:rPr lang="ru-RU" b="1" dirty="0" smtClean="0">
                <a:solidFill>
                  <a:srgbClr val="92D050"/>
                </a:solidFill>
              </a:rPr>
              <a:t>вопрос</a:t>
            </a:r>
            <a:endParaRPr lang="ru-RU" b="1" dirty="0">
              <a:solidFill>
                <a:srgbClr val="92D05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29571" y="2714463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15503" y="2646772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43641" y="2620337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29572" y="260416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55940" y="2607190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29138" y="2430463"/>
            <a:ext cx="185737" cy="157003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endParaRPr lang="ru-RU" sz="9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476112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7540" y="4664210"/>
            <a:ext cx="2149949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14076" y="4530064"/>
            <a:ext cx="18473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3758" y="404664"/>
            <a:ext cx="1761978" cy="1152128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6600" dirty="0" smtClean="0"/>
              <a:t>И </a:t>
            </a:r>
            <a:endParaRPr lang="ru-RU" sz="6600" dirty="0"/>
          </a:p>
        </p:txBody>
      </p:sp>
      <p:pic>
        <p:nvPicPr>
          <p:cNvPr id="29698" name="Picture 2" descr="https://lh3.googleusercontent.com/DWAUensjoW9IFsr0TJ3JYPNj97mFCERlwLssI3cDvZ1-VIFYeVu2EBXBdml8gEF5tnWRXEzjLkHTNXnqyc9zjAbnqcM_ZEbOfUt81C6QsanTVAGgRoVm51y7-VSXfqk9XeNICAdK4391ZZ2S9Y6NTggzOc0dEeQcAHgGPcQUzXQWGFduZAITg2zO9GiD7pIwt-kQxVsr-pn5EidONA9H2PgsYLfNoXS0muQ2ySvb6UWcbQMuHmhuX7AC9snDewaoFlITZlUzS99zoXhK0YNFWRxNuv7g7CyNjsdiMsNZiNVheT3co-ap8zMPeIc-ObJ0eEy3Qu3zbOS63p5C-OC2TkkKfFMlNwR_iKk9MTQVLY5pafIbhJoiFG-yOz_VC1T_V3LBKgqfu2GmEsnLQdpil5dZxPdPoWXPjmpejZ9L9o9RfVmnAQaUvqzchOs6hFAEVcZyTvgWxtMngYHfBpz5-HbdL8cR9Af62Hydof07gwVoTm95nFf1xnsWjEO0-8rnjyndGiQrMKjFNIxBsOEtja9H6v5ePwJ4f650lVo82O1DbVfMW9GmHBSm2FUuiAU1XjStZA=w1093-h634-no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" t="9339" r="2157" b="8384"/>
          <a:stretch/>
        </p:blipFill>
        <p:spPr bwMode="auto">
          <a:xfrm>
            <a:off x="2601454" y="1540026"/>
            <a:ext cx="6264696" cy="31552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426046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712968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b="1" dirty="0" smtClean="0">
                <a:solidFill>
                  <a:srgbClr val="00B0F0"/>
                </a:solidFill>
              </a:rPr>
              <a:t>ВНИМАНИЕ! </a:t>
            </a:r>
            <a:br>
              <a:rPr lang="ru-RU" b="1" dirty="0" smtClean="0">
                <a:solidFill>
                  <a:srgbClr val="00B0F0"/>
                </a:solidFill>
              </a:rPr>
            </a:br>
            <a:r>
              <a:rPr lang="ru-RU" b="1" dirty="0" smtClean="0">
                <a:solidFill>
                  <a:srgbClr val="00B0F0"/>
                </a:solidFill>
              </a:rPr>
              <a:t/>
            </a:r>
            <a:br>
              <a:rPr lang="ru-RU" b="1" dirty="0" smtClean="0">
                <a:solidFill>
                  <a:srgbClr val="00B0F0"/>
                </a:solidFill>
              </a:rPr>
            </a:br>
            <a:r>
              <a:rPr lang="ru-RU" b="1" dirty="0" smtClean="0">
                <a:solidFill>
                  <a:srgbClr val="00B0F0"/>
                </a:solidFill>
              </a:rPr>
              <a:t/>
            </a:r>
            <a:br>
              <a:rPr lang="ru-RU" b="1" dirty="0" smtClean="0">
                <a:solidFill>
                  <a:srgbClr val="00B0F0"/>
                </a:solidFill>
              </a:rPr>
            </a:br>
            <a:r>
              <a:rPr lang="ru-RU" b="1" dirty="0" smtClean="0">
                <a:solidFill>
                  <a:srgbClr val="00B0F0"/>
                </a:solidFill>
              </a:rPr>
              <a:t/>
            </a:r>
            <a:br>
              <a:rPr lang="ru-RU" b="1" dirty="0" smtClean="0">
                <a:solidFill>
                  <a:srgbClr val="00B0F0"/>
                </a:solidFill>
              </a:rPr>
            </a:br>
            <a:r>
              <a:rPr lang="ru-RU" b="1" dirty="0" smtClean="0">
                <a:solidFill>
                  <a:srgbClr val="00B0F0"/>
                </a:solidFill>
              </a:rPr>
              <a:t/>
            </a:r>
            <a:br>
              <a:rPr lang="ru-RU" b="1" dirty="0" smtClean="0">
                <a:solidFill>
                  <a:srgbClr val="00B0F0"/>
                </a:solidFill>
              </a:rPr>
            </a:br>
            <a:r>
              <a:rPr lang="ru-RU" b="1" dirty="0" smtClean="0">
                <a:solidFill>
                  <a:srgbClr val="00B0F0"/>
                </a:solidFill>
              </a:rPr>
              <a:t/>
            </a:r>
            <a:br>
              <a:rPr lang="ru-RU" b="1" dirty="0" smtClean="0">
                <a:solidFill>
                  <a:srgbClr val="00B0F0"/>
                </a:solidFill>
              </a:rPr>
            </a:br>
            <a:r>
              <a:rPr lang="ru-RU" b="1" dirty="0" smtClean="0">
                <a:solidFill>
                  <a:srgbClr val="00B0F0"/>
                </a:solidFill>
              </a:rPr>
              <a:t/>
            </a:r>
            <a:br>
              <a:rPr lang="ru-RU" b="1" dirty="0" smtClean="0">
                <a:solidFill>
                  <a:srgbClr val="00B0F0"/>
                </a:solidFill>
              </a:rPr>
            </a:br>
            <a:r>
              <a:rPr lang="ru-RU" b="1" dirty="0" smtClean="0">
                <a:solidFill>
                  <a:srgbClr val="00B0F0"/>
                </a:solidFill>
              </a:rPr>
              <a:t>ОЖИДАЕМ </a:t>
            </a:r>
            <a:r>
              <a:rPr lang="ru-RU" dirty="0" smtClean="0">
                <a:solidFill>
                  <a:srgbClr val="00B0F0"/>
                </a:solidFill>
              </a:rPr>
              <a:t>Следующий </a:t>
            </a:r>
            <a:br>
              <a:rPr lang="ru-RU" dirty="0" smtClean="0">
                <a:solidFill>
                  <a:srgbClr val="00B0F0"/>
                </a:solidFill>
              </a:rPr>
            </a:br>
            <a:r>
              <a:rPr lang="ru-RU" b="1" dirty="0" smtClean="0">
                <a:solidFill>
                  <a:srgbClr val="00B0F0"/>
                </a:solidFill>
              </a:rPr>
              <a:t>вопрос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29571" y="2714463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15503" y="2646772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43641" y="2620337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29572" y="260416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55940" y="2607190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29138" y="2430463"/>
            <a:ext cx="185737" cy="157003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endParaRPr lang="ru-RU" sz="9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769454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7540" y="4664210"/>
            <a:ext cx="2149949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14076" y="4530064"/>
            <a:ext cx="18473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1598236" cy="1008112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6600" dirty="0" smtClean="0"/>
              <a:t>К </a:t>
            </a:r>
            <a:endParaRPr lang="ru-RU" sz="6600" dirty="0"/>
          </a:p>
        </p:txBody>
      </p:sp>
      <p:pic>
        <p:nvPicPr>
          <p:cNvPr id="15362" name="Picture 2" descr="13 (400x525, 62Kb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76672"/>
            <a:ext cx="4176464" cy="54816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2450295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712968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b="1" dirty="0" smtClean="0">
                <a:solidFill>
                  <a:srgbClr val="FFFF00"/>
                </a:solidFill>
              </a:rPr>
              <a:t>ВНИМАНИЕ! </a:t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>ОЖИДАЕМ </a:t>
            </a:r>
            <a:r>
              <a:rPr lang="ru-RU" dirty="0" smtClean="0">
                <a:solidFill>
                  <a:srgbClr val="FFFF00"/>
                </a:solidFill>
              </a:rPr>
              <a:t>Следующий 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>вопрос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29571" y="2714463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15503" y="2646772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43641" y="2620337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29572" y="260416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55940" y="2607190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29138" y="2430463"/>
            <a:ext cx="185737" cy="157003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endParaRPr lang="ru-RU" sz="9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809394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7540" y="4664210"/>
            <a:ext cx="2149949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14076" y="4530064"/>
            <a:ext cx="18473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1598236" cy="1008112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6600" dirty="0" smtClean="0"/>
              <a:t>М </a:t>
            </a:r>
            <a:endParaRPr lang="ru-RU" sz="6600" dirty="0"/>
          </a:p>
        </p:txBody>
      </p:sp>
      <p:pic>
        <p:nvPicPr>
          <p:cNvPr id="27650" name="Picture 2" descr="https://www.historyworlds.ru/uploads/gallery/main/261/41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254" b="6297"/>
          <a:stretch/>
        </p:blipFill>
        <p:spPr bwMode="auto">
          <a:xfrm>
            <a:off x="4211960" y="448155"/>
            <a:ext cx="4036202" cy="581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8140582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712968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b="1" dirty="0" smtClean="0">
                <a:solidFill>
                  <a:srgbClr val="C00000"/>
                </a:solidFill>
              </a:rPr>
              <a:t>ВНИМАНИЕ!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ОЖИДАЕМ </a:t>
            </a:r>
            <a:r>
              <a:rPr lang="ru-RU" dirty="0" smtClean="0">
                <a:solidFill>
                  <a:srgbClr val="C00000"/>
                </a:solidFill>
              </a:rPr>
              <a:t>Следующий 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вопрос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29571" y="2714463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15503" y="2646772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43641" y="2620337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29572" y="260416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55940" y="2607190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29138" y="2430463"/>
            <a:ext cx="185737" cy="157003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endParaRPr lang="ru-RU" sz="9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371358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7540" y="4664210"/>
            <a:ext cx="2149949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14076" y="4530064"/>
            <a:ext cx="18473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1598236" cy="1008112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6600" dirty="0" smtClean="0"/>
              <a:t>П </a:t>
            </a:r>
            <a:endParaRPr lang="ru-RU" sz="6600" dirty="0"/>
          </a:p>
        </p:txBody>
      </p:sp>
      <p:pic>
        <p:nvPicPr>
          <p:cNvPr id="6146" name="Picture 2" descr="http://cdn-nus-1.pinme.ru/tumb/600/photo/95/8b/958b0231f660cfb2915d3132e00bb47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3567" y="980728"/>
            <a:ext cx="5715000" cy="45148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2128344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712968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b="1" dirty="0" smtClean="0">
                <a:solidFill>
                  <a:srgbClr val="FFFF00"/>
                </a:solidFill>
              </a:rPr>
              <a:t>ВНИМАНИЕ! </a:t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>ОЖИДАЕМ </a:t>
            </a:r>
            <a:r>
              <a:rPr lang="ru-RU" dirty="0" smtClean="0">
                <a:solidFill>
                  <a:srgbClr val="FFFF00"/>
                </a:solidFill>
              </a:rPr>
              <a:t>Следующий 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>вопрос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29571" y="2714463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15503" y="2646772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43641" y="2620337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29572" y="260416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55940" y="2607190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29138" y="2430463"/>
            <a:ext cx="185737" cy="157003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endParaRPr lang="ru-RU" sz="9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710439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7540" y="4664210"/>
            <a:ext cx="2149949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14076" y="4530064"/>
            <a:ext cx="18473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1598236" cy="1008112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6600" dirty="0" smtClean="0"/>
              <a:t>Р </a:t>
            </a:r>
            <a:endParaRPr lang="ru-RU" sz="6600" dirty="0"/>
          </a:p>
        </p:txBody>
      </p:sp>
      <p:pic>
        <p:nvPicPr>
          <p:cNvPr id="25602" name="Picture 2" descr="http://territa.ru/_ph/760/2/34340651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049" y="692696"/>
            <a:ext cx="6479765" cy="46573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5750782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712968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b="1" dirty="0" smtClean="0">
                <a:solidFill>
                  <a:srgbClr val="FFC000"/>
                </a:solidFill>
              </a:rPr>
              <a:t>ВНИМАНИЕ! </a:t>
            </a:r>
            <a:br>
              <a:rPr lang="ru-RU" b="1" dirty="0" smtClean="0">
                <a:solidFill>
                  <a:srgbClr val="FFC000"/>
                </a:solidFill>
              </a:rPr>
            </a:br>
            <a:r>
              <a:rPr lang="ru-RU" b="1" dirty="0" smtClean="0">
                <a:solidFill>
                  <a:srgbClr val="FFC000"/>
                </a:solidFill>
              </a:rPr>
              <a:t/>
            </a:r>
            <a:br>
              <a:rPr lang="ru-RU" b="1" dirty="0" smtClean="0">
                <a:solidFill>
                  <a:srgbClr val="FFC000"/>
                </a:solidFill>
              </a:rPr>
            </a:br>
            <a:r>
              <a:rPr lang="ru-RU" b="1" dirty="0" smtClean="0">
                <a:solidFill>
                  <a:srgbClr val="FFC000"/>
                </a:solidFill>
              </a:rPr>
              <a:t/>
            </a:r>
            <a:br>
              <a:rPr lang="ru-RU" b="1" dirty="0" smtClean="0">
                <a:solidFill>
                  <a:srgbClr val="FFC000"/>
                </a:solidFill>
              </a:rPr>
            </a:br>
            <a:r>
              <a:rPr lang="ru-RU" b="1" dirty="0" smtClean="0">
                <a:solidFill>
                  <a:srgbClr val="FFC000"/>
                </a:solidFill>
              </a:rPr>
              <a:t/>
            </a:r>
            <a:br>
              <a:rPr lang="ru-RU" b="1" dirty="0" smtClean="0">
                <a:solidFill>
                  <a:srgbClr val="FFC000"/>
                </a:solidFill>
              </a:rPr>
            </a:br>
            <a:r>
              <a:rPr lang="ru-RU" b="1" dirty="0" smtClean="0">
                <a:solidFill>
                  <a:srgbClr val="FFC000"/>
                </a:solidFill>
              </a:rPr>
              <a:t/>
            </a:r>
            <a:br>
              <a:rPr lang="ru-RU" b="1" dirty="0" smtClean="0">
                <a:solidFill>
                  <a:srgbClr val="FFC000"/>
                </a:solidFill>
              </a:rPr>
            </a:br>
            <a:r>
              <a:rPr lang="ru-RU" b="1" dirty="0" smtClean="0">
                <a:solidFill>
                  <a:srgbClr val="FFC000"/>
                </a:solidFill>
              </a:rPr>
              <a:t/>
            </a:r>
            <a:br>
              <a:rPr lang="ru-RU" b="1" dirty="0" smtClean="0">
                <a:solidFill>
                  <a:srgbClr val="FFC000"/>
                </a:solidFill>
              </a:rPr>
            </a:br>
            <a:r>
              <a:rPr lang="ru-RU" b="1" dirty="0" smtClean="0">
                <a:solidFill>
                  <a:srgbClr val="FFC000"/>
                </a:solidFill>
              </a:rPr>
              <a:t/>
            </a:r>
            <a:br>
              <a:rPr lang="ru-RU" b="1" dirty="0" smtClean="0">
                <a:solidFill>
                  <a:srgbClr val="FFC000"/>
                </a:solidFill>
              </a:rPr>
            </a:br>
            <a:r>
              <a:rPr lang="ru-RU" b="1" dirty="0" smtClean="0">
                <a:solidFill>
                  <a:srgbClr val="FFC000"/>
                </a:solidFill>
              </a:rPr>
              <a:t>ОЖИДАЕМ </a:t>
            </a:r>
            <a:r>
              <a:rPr lang="ru-RU" dirty="0" smtClean="0">
                <a:solidFill>
                  <a:srgbClr val="FFC000"/>
                </a:solidFill>
              </a:rPr>
              <a:t>Следующий </a:t>
            </a:r>
            <a:br>
              <a:rPr lang="ru-RU" dirty="0" smtClean="0">
                <a:solidFill>
                  <a:srgbClr val="FFC000"/>
                </a:solidFill>
              </a:rPr>
            </a:br>
            <a:r>
              <a:rPr lang="ru-RU" b="1" dirty="0" smtClean="0">
                <a:solidFill>
                  <a:srgbClr val="FFC000"/>
                </a:solidFill>
              </a:rPr>
              <a:t>вопрос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29571" y="2714463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15503" y="2646772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43641" y="2620337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29572" y="260416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55940" y="2607190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29138" y="2430463"/>
            <a:ext cx="185737" cy="157003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endParaRPr lang="ru-RU" sz="9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155182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7540" y="4664210"/>
            <a:ext cx="2149949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14076" y="4530064"/>
            <a:ext cx="18473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1598236" cy="1008112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6600" dirty="0" smtClean="0"/>
              <a:t>С </a:t>
            </a:r>
            <a:endParaRPr lang="ru-RU" sz="6600" dirty="0"/>
          </a:p>
        </p:txBody>
      </p:sp>
      <p:pic>
        <p:nvPicPr>
          <p:cNvPr id="10244" name="Picture 4" descr="http://www.karday.ru/media/2015/11/26/sapog_9-lar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04664"/>
            <a:ext cx="4465937" cy="5634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467919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712968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ВНИМАНИЕ! </a:t>
            </a:r>
            <a:b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ОЖИДАЕМ </a:t>
            </a:r>
            <a:r>
              <a:rPr lang="ru-RU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Следующий </a:t>
            </a:r>
            <a:br>
              <a:rPr lang="ru-RU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вопрос</a:t>
            </a:r>
            <a:endParaRPr lang="ru-RU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29571" y="2714463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15503" y="2646772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43641" y="2620337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29572" y="260416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55940" y="2607190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29138" y="2430463"/>
            <a:ext cx="185737" cy="157003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endParaRPr lang="ru-RU" sz="9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52129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7540" y="4664210"/>
            <a:ext cx="2149949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14076" y="4530064"/>
            <a:ext cx="18473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1598236" cy="1008112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6600" dirty="0" smtClean="0"/>
              <a:t>Т </a:t>
            </a:r>
            <a:endParaRPr lang="ru-RU" sz="6600" dirty="0"/>
          </a:p>
        </p:txBody>
      </p:sp>
      <p:pic>
        <p:nvPicPr>
          <p:cNvPr id="18434" name="Picture 2" descr="33 (640x480, 148Kb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359" y="620688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635505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712968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ВНИМАНИЕ! </a:t>
            </a:r>
            <a:b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ОЖИДАЕМ </a:t>
            </a:r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Следующий </a:t>
            </a:r>
            <a:b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вопрос</a:t>
            </a:r>
            <a:endParaRPr lang="ru-RU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29571" y="2714463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15503" y="2646772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43641" y="2620337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29572" y="260416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55940" y="2607190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29138" y="2430463"/>
            <a:ext cx="185737" cy="157003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endParaRPr lang="ru-RU" sz="9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599741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7540" y="4664210"/>
            <a:ext cx="2149949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14076" y="4530064"/>
            <a:ext cx="18473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1598236" cy="1008112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6600" dirty="0" smtClean="0"/>
              <a:t>У </a:t>
            </a:r>
            <a:endParaRPr lang="ru-RU" sz="6600" dirty="0"/>
          </a:p>
        </p:txBody>
      </p:sp>
      <p:pic>
        <p:nvPicPr>
          <p:cNvPr id="20" name="Picture 2" descr="https://im0-tub-ru.yandex.net/i?id=104dcb25f40b90fad9b99413a7d456dd-l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836712"/>
            <a:ext cx="6348267" cy="35881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2682348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712968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ВНИМАНИЕ! 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ОЖИДАЕМ </a:t>
            </a:r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Следующий </a:t>
            </a:r>
            <a:b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вопрос</a:t>
            </a:r>
            <a:endParaRPr lang="ru-RU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29571" y="2714463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15503" y="2646772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43641" y="2620337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29572" y="260416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55940" y="2607190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29138" y="2430463"/>
            <a:ext cx="185737" cy="157003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endParaRPr lang="ru-RU" sz="9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245763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7540" y="4664210"/>
            <a:ext cx="2149949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14076" y="4530064"/>
            <a:ext cx="18473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1598236" cy="1008112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6600" dirty="0" smtClean="0"/>
              <a:t>Ф </a:t>
            </a:r>
            <a:endParaRPr lang="ru-RU" sz="6600" dirty="0"/>
          </a:p>
        </p:txBody>
      </p:sp>
      <p:pic>
        <p:nvPicPr>
          <p:cNvPr id="21" name="Picture 2" descr="http://www.lipilin.ru/fotowork/2013/fotowork359/fotowork359.5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8" t="922" r="13507" b="2557"/>
          <a:stretch/>
        </p:blipFill>
        <p:spPr bwMode="auto">
          <a:xfrm>
            <a:off x="2891464" y="620688"/>
            <a:ext cx="5496959" cy="48406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5548880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712968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ВНИМАНИЕ! 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ОЖИДАЕМ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Следующий 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вопрос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29571" y="2714463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15503" y="2646772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43641" y="2620337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29572" y="260416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55940" y="2607190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29138" y="2430463"/>
            <a:ext cx="185737" cy="157003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endParaRPr lang="ru-RU" sz="9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438029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7540" y="4664210"/>
            <a:ext cx="2149949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14076" y="4530064"/>
            <a:ext cx="18473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1598236" cy="1008112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6600" dirty="0" smtClean="0"/>
              <a:t>Х </a:t>
            </a:r>
            <a:endParaRPr lang="ru-RU" sz="6600" dirty="0"/>
          </a:p>
        </p:txBody>
      </p:sp>
      <p:pic>
        <p:nvPicPr>
          <p:cNvPr id="24578" name="Picture 2" descr="http://tvsamara.ru/upload/iblock/ba1/ba1968c8f88e44fa10a68993419d48c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359" y="522631"/>
            <a:ext cx="6076981" cy="45577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7793148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712968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ВНИМАНИЕ! </a:t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ОЖИДАЕМ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Следующий </a:t>
            </a:r>
            <a:br>
              <a:rPr lang="ru-RU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вопрос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29571" y="2714463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15503" y="2646772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43641" y="2620337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29572" y="260416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55940" y="2607190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29138" y="2430463"/>
            <a:ext cx="185737" cy="157003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endParaRPr lang="ru-RU" sz="9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17479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7540" y="4664210"/>
            <a:ext cx="2149949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14076" y="4530064"/>
            <a:ext cx="18473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1598236" cy="1008112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6600" dirty="0" smtClean="0"/>
              <a:t>Ч </a:t>
            </a:r>
            <a:endParaRPr lang="ru-RU" sz="6600" dirty="0"/>
          </a:p>
        </p:txBody>
      </p:sp>
      <p:pic>
        <p:nvPicPr>
          <p:cNvPr id="9218" name="Picture 2" descr="http://callofzion.ru/photo/image/%D1%87%D0%B0%D1%81%D0%BE%D0%B2%D1%89%D0%B8%D0%B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359" y="692696"/>
            <a:ext cx="5742518" cy="5066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9793025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712968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b="1" dirty="0" smtClean="0">
                <a:solidFill>
                  <a:srgbClr val="FFFF00"/>
                </a:solidFill>
              </a:rPr>
              <a:t>ВНИМАНИЕ! </a:t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>ОЖИДАЕМ </a:t>
            </a:r>
            <a:r>
              <a:rPr lang="ru-RU" dirty="0" smtClean="0">
                <a:solidFill>
                  <a:srgbClr val="FFFF00"/>
                </a:solidFill>
              </a:rPr>
              <a:t>Следующий </a:t>
            </a:r>
            <a:br>
              <a:rPr lang="ru-RU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>вопрос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29571" y="2714463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15503" y="2646772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43641" y="2620337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29572" y="260416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55940" y="2607190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29138" y="2430463"/>
            <a:ext cx="185737" cy="157003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endParaRPr lang="ru-RU" sz="9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76195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7540" y="4664210"/>
            <a:ext cx="2149949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14076" y="4530064"/>
            <a:ext cx="18473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1598236" cy="1008112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6600" dirty="0" smtClean="0"/>
              <a:t>Ш </a:t>
            </a:r>
            <a:endParaRPr lang="ru-RU" sz="6600" dirty="0"/>
          </a:p>
        </p:txBody>
      </p:sp>
      <p:pic>
        <p:nvPicPr>
          <p:cNvPr id="3076" name="Picture 4" descr="https://im0-tub-ru.yandex.net/i?id=82325adbc378af69100c7320502f2789-l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339" y="476672"/>
            <a:ext cx="6646891" cy="45365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303944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712968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ВНИМАНИЕ! </a:t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ОЖИДАЕМ </a:t>
            </a:r>
            <a: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Следующий </a:t>
            </a:r>
            <a:br>
              <a:rPr lang="ru-RU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вопрос</a:t>
            </a:r>
            <a:endParaRPr lang="ru-RU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29571" y="2714463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5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15503" y="2646772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043641" y="2620337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3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029572" y="2604169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2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55940" y="2607190"/>
            <a:ext cx="875561" cy="156966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r>
              <a:rPr lang="ru-RU" sz="9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charset="0"/>
                <a:cs typeface="Arial" charset="0"/>
              </a:rPr>
              <a:t>1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29138" y="2430463"/>
            <a:ext cx="185737" cy="157003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hangingPunct="1">
              <a:defRPr/>
            </a:pPr>
            <a:endParaRPr lang="ru-RU" sz="9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48696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71400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7540" y="4664210"/>
            <a:ext cx="2149949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41516" y="4664210"/>
            <a:ext cx="1167307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13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14076" y="4530064"/>
            <a:ext cx="18473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13800" b="1" cap="none" spc="50" dirty="0">
              <a:ln w="11430"/>
              <a:solidFill>
                <a:schemeClr val="accent1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1598236" cy="1008112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6600" dirty="0" smtClean="0"/>
              <a:t>Э </a:t>
            </a:r>
            <a:endParaRPr lang="ru-RU" sz="6600" dirty="0"/>
          </a:p>
        </p:txBody>
      </p:sp>
      <p:pic>
        <p:nvPicPr>
          <p:cNvPr id="17410" name="Picture 2" descr="12 (522x697, 127Kb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07057"/>
            <a:ext cx="3964833" cy="5294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9921230"/>
      </p:ext>
    </p:extLst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4169" y="4779150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60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4169" y="4779150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59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4169" y="4779150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58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5687" y="4779150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57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9928" y="4779150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56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7808" y="4779150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55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049" y="4779150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54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0368" y="4779150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53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2570" y="4790555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52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33370" y="4779150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51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0010" y="4790286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50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32570" y="4764525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49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22213" y="4778882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48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3515" y="4775661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47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4460" y="4761305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46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4460" y="4746680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45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7839" y="4745510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44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7839" y="4745510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43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5405" y="4729715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42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5405" y="4725377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41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81246" y="4742289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40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20945" y="4732055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39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09320" y="4725523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38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16253" y="4730885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37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01890" y="4709582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36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05636" y="4716581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35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01859" y="4723037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34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95824" y="4701635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33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95434" y="4698735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32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89983" y="4682940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31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4822" y="4667145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30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9661" y="4648384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29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4344" y="4630098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28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8633" y="4600848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27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0888" y="4582088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26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81924" y="4568378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25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70034" y="4565374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24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83421" y="4580952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23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98725" y="4556432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22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94926" y="4541486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21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90249" y="4553086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97897" y="4549001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19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02253" y="4553907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18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93366" y="4556111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17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91515" y="4529487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16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89665" y="4530821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15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86604" y="4548856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14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92335" y="4544112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13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07529" y="4529487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12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07674" y="4551855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11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91581" y="4539178"/>
            <a:ext cx="108439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546788" y="4570575"/>
            <a:ext cx="61144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541808" y="4570645"/>
            <a:ext cx="61144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552661" y="4565892"/>
            <a:ext cx="61144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544050" y="4580684"/>
            <a:ext cx="61144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543466" y="4564228"/>
            <a:ext cx="61144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5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538625" y="4583703"/>
            <a:ext cx="61144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545261" y="4580415"/>
            <a:ext cx="61144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584958" y="4548798"/>
            <a:ext cx="61144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573333" y="4546087"/>
            <a:ext cx="611449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38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ru-RU" sz="7200" b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98" name="Picture 2" descr="http://data14.i.gallery.ru/albums/gallery/37059-191b1-76932834-m750x740-uab9b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5" y="0"/>
            <a:ext cx="1831559" cy="14847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2" descr="ВРАЧИ В КАРТИНАХ ХУДОЖНИКОВ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3" t="2729" r="3690" b="11265"/>
          <a:stretch/>
        </p:blipFill>
        <p:spPr bwMode="auto">
          <a:xfrm>
            <a:off x="1979088" y="-7232"/>
            <a:ext cx="1255187" cy="14920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2" descr="https://im0-tub-ru.yandex.net/i?id=e646aca972c369e3d72da58eb9ac4e0e-l&amp;n=1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03" r="-1754"/>
          <a:stretch/>
        </p:blipFill>
        <p:spPr bwMode="auto">
          <a:xfrm>
            <a:off x="3288818" y="-7232"/>
            <a:ext cx="1224136" cy="1546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2" descr="https://lh3.googleusercontent.com/DWAUensjoW9IFsr0TJ3JYPNj97mFCERlwLssI3cDvZ1-VIFYeVu2EBXBdml8gEF5tnWRXEzjLkHTNXnqyc9zjAbnqcM_ZEbOfUt81C6QsanTVAGgRoVm51y7-VSXfqk9XeNICAdK4391ZZ2S9Y6NTggzOc0dEeQcAHgGPcQUzXQWGFduZAITg2zO9GiD7pIwt-kQxVsr-pn5EidONA9H2PgsYLfNoXS0muQ2ySvb6UWcbQMuHmhuX7AC9snDewaoFlITZlUzS99zoXhK0YNFWRxNuv7g7CyNjsdiMsNZiNVheT3co-ap8zMPeIc-ObJ0eEy3Qu3zbOS63p5C-OC2TkkKfFMlNwR_iKk9MTQVLY5pafIbhJoiFG-yOz_VC1T_V3LBKgqfu2GmEsnLQdpil5dZxPdPoWXPjmpejZ9L9o9RfVmnAQaUvqzchOs6hFAEVcZyTvgWxtMngYHfBpz5-HbdL8cR9Af62Hydof07gwVoTm95nFf1xnsWjEO0-8rnjyndGiQrMKjFNIxBsOEtja9H6v5ePwJ4f650lVo82O1DbVfMW9GmHBSm2FUuiAU1XjStZA=w1093-h634-no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9" t="9339" r="2157" b="8384"/>
          <a:stretch/>
        </p:blipFill>
        <p:spPr bwMode="auto">
          <a:xfrm>
            <a:off x="4655909" y="0"/>
            <a:ext cx="2904133" cy="14626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2" descr="13 (400x525, 62Kb)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-18029"/>
            <a:ext cx="1176537" cy="15442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2" descr="https://www.historyworlds.ru/uploads/gallery/main/261/41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254" b="6297"/>
          <a:stretch/>
        </p:blipFill>
        <p:spPr bwMode="auto">
          <a:xfrm>
            <a:off x="191473" y="1546633"/>
            <a:ext cx="1305751" cy="1881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2" descr="http://cdn-nus-1.pinme.ru/tumb/600/photo/95/8b/958b0231f660cfb2915d3132e00bb47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291" y="1574010"/>
            <a:ext cx="2386235" cy="18851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2" descr="http://territa.ru/_ph/760/2/343406516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658" y="1622051"/>
            <a:ext cx="2529622" cy="18181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4" descr="http://www.karday.ru/media/2015/11/26/sapog_9-large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4544" y="1574010"/>
            <a:ext cx="1447599" cy="1826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2" descr="33 (640x480, 148Kb)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4" r="6734"/>
          <a:stretch/>
        </p:blipFill>
        <p:spPr bwMode="auto">
          <a:xfrm>
            <a:off x="1323715" y="3484023"/>
            <a:ext cx="1656184" cy="1535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2" descr="https://im0-tub-ru.yandex.net/i?id=104dcb25f40b90fad9b99413a7d456dd-l&amp;n=1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242" y="3492570"/>
            <a:ext cx="2685819" cy="15180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2" descr="http://www.lipilin.ru/fotowork/2013/fotowork359/fotowork359.51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8" t="922" r="13507" b="2557"/>
          <a:stretch/>
        </p:blipFill>
        <p:spPr bwMode="auto">
          <a:xfrm>
            <a:off x="5770522" y="3523868"/>
            <a:ext cx="1653685" cy="14562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2" descr="http://tvsamara.ru/upload/iblock/ba1/ba1968c8f88e44fa10a68993419d48c7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593" y="3587940"/>
            <a:ext cx="1518037" cy="13273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2" descr="http://callofzion.ru/photo/image/%D1%87%D0%B0%D1%81%D0%BE%D0%B2%D1%89%D0%B8%D0%BA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694" y="5112871"/>
            <a:ext cx="1828436" cy="161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4" descr="https://im0-tub-ru.yandex.net/i?id=82325adbc378af69100c7320502f2789-l&amp;n=13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156" y="5082145"/>
            <a:ext cx="2417603" cy="16500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2" descr="12 (522x697, 127Kb)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280" y="5090894"/>
            <a:ext cx="1291163" cy="1724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713165"/>
      </p:ext>
    </p:extLst>
  </p:cSld>
  <p:clrMapOvr>
    <a:masterClrMapping/>
  </p:clrMapOvr>
  <p:transition spd="slow"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000"/>
                            </p:stCondLst>
                            <p:childTnLst>
                              <p:par>
                                <p:cTn id="5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000"/>
                            </p:stCondLst>
                            <p:childTnLst>
                              <p:par>
                                <p:cTn id="6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000"/>
                            </p:stCondLst>
                            <p:childTnLst>
                              <p:par>
                                <p:cTn id="7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000"/>
                            </p:stCondLst>
                            <p:childTnLst>
                              <p:par>
                                <p:cTn id="8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00"/>
                            </p:stCondLst>
                            <p:childTnLst>
                              <p:par>
                                <p:cTn id="8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4000"/>
                            </p:stCondLst>
                            <p:childTnLst>
                              <p:par>
                                <p:cTn id="9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0"/>
                            </p:stCondLst>
                            <p:childTnLst>
                              <p:par>
                                <p:cTn id="9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0"/>
                            </p:stCondLst>
                            <p:childTnLst>
                              <p:par>
                                <p:cTn id="9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7000"/>
                            </p:stCondLst>
                            <p:childTnLst>
                              <p:par>
                                <p:cTn id="11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8000"/>
                            </p:stCondLst>
                            <p:childTnLst>
                              <p:par>
                                <p:cTn id="11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9000"/>
                            </p:stCondLst>
                            <p:childTnLst>
                              <p:par>
                                <p:cTn id="11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9000"/>
                            </p:stCondLst>
                            <p:childTnLst>
                              <p:par>
                                <p:cTn id="12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2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0000"/>
                            </p:stCondLst>
                            <p:childTnLst>
                              <p:par>
                                <p:cTn id="12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1000"/>
                            </p:stCondLst>
                            <p:childTnLst>
                              <p:par>
                                <p:cTn id="13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21000"/>
                            </p:stCondLst>
                            <p:childTnLst>
                              <p:par>
                                <p:cTn id="13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2000"/>
                            </p:stCondLst>
                            <p:childTnLst>
                              <p:par>
                                <p:cTn id="13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2000"/>
                            </p:stCondLst>
                            <p:childTnLst>
                              <p:par>
                                <p:cTn id="14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3000"/>
                            </p:stCondLst>
                            <p:childTnLst>
                              <p:par>
                                <p:cTn id="14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23000"/>
                            </p:stCondLst>
                            <p:childTnLst>
                              <p:par>
                                <p:cTn id="14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4000"/>
                            </p:stCondLst>
                            <p:childTnLst>
                              <p:par>
                                <p:cTn id="14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24000"/>
                            </p:stCondLst>
                            <p:childTnLst>
                              <p:par>
                                <p:cTn id="15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5000"/>
                            </p:stCondLst>
                            <p:childTnLst>
                              <p:par>
                                <p:cTn id="15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5000"/>
                            </p:stCondLst>
                            <p:childTnLst>
                              <p:par>
                                <p:cTn id="15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26000"/>
                            </p:stCondLst>
                            <p:childTnLst>
                              <p:par>
                                <p:cTn id="16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6000"/>
                            </p:stCondLst>
                            <p:childTnLst>
                              <p:par>
                                <p:cTn id="16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7000"/>
                            </p:stCondLst>
                            <p:childTnLst>
                              <p:par>
                                <p:cTn id="16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27000"/>
                            </p:stCondLst>
                            <p:childTnLst>
                              <p:par>
                                <p:cTn id="17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8000"/>
                            </p:stCondLst>
                            <p:childTnLst>
                              <p:par>
                                <p:cTn id="17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28000"/>
                            </p:stCondLst>
                            <p:childTnLst>
                              <p:par>
                                <p:cTn id="17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29000"/>
                            </p:stCondLst>
                            <p:childTnLst>
                              <p:par>
                                <p:cTn id="17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29000"/>
                            </p:stCondLst>
                            <p:childTnLst>
                              <p:par>
                                <p:cTn id="18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30000"/>
                            </p:stCondLst>
                            <p:childTnLst>
                              <p:par>
                                <p:cTn id="18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30000"/>
                            </p:stCondLst>
                            <p:childTnLst>
                              <p:par>
                                <p:cTn id="18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31000"/>
                            </p:stCondLst>
                            <p:childTnLst>
                              <p:par>
                                <p:cTn id="19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31000"/>
                            </p:stCondLst>
                            <p:childTnLst>
                              <p:par>
                                <p:cTn id="19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32000"/>
                            </p:stCondLst>
                            <p:childTnLst>
                              <p:par>
                                <p:cTn id="19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32000"/>
                            </p:stCondLst>
                            <p:childTnLst>
                              <p:par>
                                <p:cTn id="20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33000"/>
                            </p:stCondLst>
                            <p:childTnLst>
                              <p:par>
                                <p:cTn id="20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33000"/>
                            </p:stCondLst>
                            <p:childTnLst>
                              <p:par>
                                <p:cTn id="20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34000"/>
                            </p:stCondLst>
                            <p:childTnLst>
                              <p:par>
                                <p:cTn id="20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34000"/>
                            </p:stCondLst>
                            <p:childTnLst>
                              <p:par>
                                <p:cTn id="21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35000"/>
                            </p:stCondLst>
                            <p:childTnLst>
                              <p:par>
                                <p:cTn id="21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35000"/>
                            </p:stCondLst>
                            <p:childTnLst>
                              <p:par>
                                <p:cTn id="21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36000"/>
                            </p:stCondLst>
                            <p:childTnLst>
                              <p:par>
                                <p:cTn id="22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36000"/>
                            </p:stCondLst>
                            <p:childTnLst>
                              <p:par>
                                <p:cTn id="22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37000"/>
                            </p:stCondLst>
                            <p:childTnLst>
                              <p:par>
                                <p:cTn id="22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37000"/>
                            </p:stCondLst>
                            <p:childTnLst>
                              <p:par>
                                <p:cTn id="23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38000"/>
                            </p:stCondLst>
                            <p:childTnLst>
                              <p:par>
                                <p:cTn id="23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38000"/>
                            </p:stCondLst>
                            <p:childTnLst>
                              <p:par>
                                <p:cTn id="23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39000"/>
                            </p:stCondLst>
                            <p:childTnLst>
                              <p:par>
                                <p:cTn id="23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39000"/>
                            </p:stCondLst>
                            <p:childTnLst>
                              <p:par>
                                <p:cTn id="24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40000"/>
                            </p:stCondLst>
                            <p:childTnLst>
                              <p:par>
                                <p:cTn id="24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40000"/>
                            </p:stCondLst>
                            <p:childTnLst>
                              <p:par>
                                <p:cTn id="24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41000"/>
                            </p:stCondLst>
                            <p:childTnLst>
                              <p:par>
                                <p:cTn id="25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41000"/>
                            </p:stCondLst>
                            <p:childTnLst>
                              <p:par>
                                <p:cTn id="25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42000"/>
                            </p:stCondLst>
                            <p:childTnLst>
                              <p:par>
                                <p:cTn id="25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42000"/>
                            </p:stCondLst>
                            <p:childTnLst>
                              <p:par>
                                <p:cTn id="26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43000"/>
                            </p:stCondLst>
                            <p:childTnLst>
                              <p:par>
                                <p:cTn id="26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43000"/>
                            </p:stCondLst>
                            <p:childTnLst>
                              <p:par>
                                <p:cTn id="26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44000"/>
                            </p:stCondLst>
                            <p:childTnLst>
                              <p:par>
                                <p:cTn id="26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44000"/>
                            </p:stCondLst>
                            <p:childTnLst>
                              <p:par>
                                <p:cTn id="27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45000"/>
                            </p:stCondLst>
                            <p:childTnLst>
                              <p:par>
                                <p:cTn id="27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45000"/>
                            </p:stCondLst>
                            <p:childTnLst>
                              <p:par>
                                <p:cTn id="27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46000"/>
                            </p:stCondLst>
                            <p:childTnLst>
                              <p:par>
                                <p:cTn id="28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46000"/>
                            </p:stCondLst>
                            <p:childTnLst>
                              <p:par>
                                <p:cTn id="28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47000"/>
                            </p:stCondLst>
                            <p:childTnLst>
                              <p:par>
                                <p:cTn id="28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47000"/>
                            </p:stCondLst>
                            <p:childTnLst>
                              <p:par>
                                <p:cTn id="29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48000"/>
                            </p:stCondLst>
                            <p:childTnLst>
                              <p:par>
                                <p:cTn id="29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48000"/>
                            </p:stCondLst>
                            <p:childTnLst>
                              <p:par>
                                <p:cTn id="29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49000"/>
                            </p:stCondLst>
                            <p:childTnLst>
                              <p:par>
                                <p:cTn id="29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49000"/>
                            </p:stCondLst>
                            <p:childTnLst>
                              <p:par>
                                <p:cTn id="30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50000"/>
                            </p:stCondLst>
                            <p:childTnLst>
                              <p:par>
                                <p:cTn id="30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50000"/>
                            </p:stCondLst>
                            <p:childTnLst>
                              <p:par>
                                <p:cTn id="30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51000"/>
                            </p:stCondLst>
                            <p:childTnLst>
                              <p:par>
                                <p:cTn id="3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51000"/>
                            </p:stCondLst>
                            <p:childTnLst>
                              <p:par>
                                <p:cTn id="31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52000"/>
                            </p:stCondLst>
                            <p:childTnLst>
                              <p:par>
                                <p:cTn id="31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52000"/>
                            </p:stCondLst>
                            <p:childTnLst>
                              <p:par>
                                <p:cTn id="32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>
                            <p:stCondLst>
                              <p:cond delay="53000"/>
                            </p:stCondLst>
                            <p:childTnLst>
                              <p:par>
                                <p:cTn id="32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53000"/>
                            </p:stCondLst>
                            <p:childTnLst>
                              <p:par>
                                <p:cTn id="32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54000"/>
                            </p:stCondLst>
                            <p:childTnLst>
                              <p:par>
                                <p:cTn id="32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54000"/>
                            </p:stCondLst>
                            <p:childTnLst>
                              <p:par>
                                <p:cTn id="33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55000"/>
                            </p:stCondLst>
                            <p:childTnLst>
                              <p:par>
                                <p:cTn id="33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55000"/>
                            </p:stCondLst>
                            <p:childTnLst>
                              <p:par>
                                <p:cTn id="338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>
                            <p:stCondLst>
                              <p:cond delay="56000"/>
                            </p:stCondLst>
                            <p:childTnLst>
                              <p:par>
                                <p:cTn id="34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>
                            <p:stCondLst>
                              <p:cond delay="56000"/>
                            </p:stCondLst>
                            <p:childTnLst>
                              <p:par>
                                <p:cTn id="344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57000"/>
                            </p:stCondLst>
                            <p:childTnLst>
                              <p:par>
                                <p:cTn id="34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9" fill="hold">
                            <p:stCondLst>
                              <p:cond delay="57000"/>
                            </p:stCondLst>
                            <p:childTnLst>
                              <p:par>
                                <p:cTn id="350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>
                            <p:stCondLst>
                              <p:cond delay="58000"/>
                            </p:stCondLst>
                            <p:childTnLst>
                              <p:par>
                                <p:cTn id="35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58000"/>
                            </p:stCondLst>
                            <p:childTnLst>
                              <p:par>
                                <p:cTn id="356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59000"/>
                            </p:stCondLst>
                            <p:childTnLst>
                              <p:par>
                                <p:cTn id="35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>
                            <p:stCondLst>
                              <p:cond delay="59010"/>
                            </p:stCondLst>
                            <p:childTnLst>
                              <p:par>
                                <p:cTn id="362" presetID="1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5" grpId="0"/>
      <p:bldP spid="55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0" grpId="0"/>
      <p:bldP spid="60" grpId="1"/>
      <p:bldP spid="61" grpId="0"/>
      <p:bldP spid="61" grpId="1"/>
      <p:bldP spid="62" grpId="0"/>
      <p:bldP spid="62" grpId="1"/>
      <p:bldP spid="63" grpId="0"/>
      <p:bldP spid="63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://www.tv2.tomsk.ru/sites/www.tv2.tomsk.ru/files/dosk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363" y="-135396"/>
            <a:ext cx="9472726" cy="712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9511" y="3693685"/>
            <a:ext cx="8784977" cy="136815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 cap="all">
                <a:solidFill>
                  <a:schemeClr val="lt1"/>
                </a:solidFill>
                <a:effectLst>
                  <a:outerShdw blurRad="50800" dist="635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 smtClean="0"/>
              <a:t> </a:t>
            </a:r>
            <a:r>
              <a:rPr lang="ru-RU" sz="4000" spc="3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Алфавит </a:t>
            </a:r>
          </a:p>
          <a:p>
            <a:r>
              <a:rPr lang="ru-RU" sz="4000" spc="3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«профессии» </a:t>
            </a:r>
            <a:endParaRPr lang="ru-RU" sz="4000" spc="3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Picture 2" descr="http://gymnasium92.com/content/img/logo_ovi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19225"/>
            <a:ext cx="253303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7568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TM04033921[[fn=Дамаск]]</Template>
  <TotalTime>378</TotalTime>
  <Words>351</Words>
  <Application>Microsoft Office PowerPoint</Application>
  <PresentationFormat>Экран (4:3)</PresentationFormat>
  <Paragraphs>330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8" baseType="lpstr">
      <vt:lpstr>Arial</vt:lpstr>
      <vt:lpstr>Bookman Old Style</vt:lpstr>
      <vt:lpstr>Rockwell</vt:lpstr>
      <vt:lpstr>Damask</vt:lpstr>
      <vt:lpstr>Презентация PowerPoint</vt:lpstr>
      <vt:lpstr>А </vt:lpstr>
      <vt:lpstr>ВНИМАНИЕ!        ОЖИДАЕМ Следующий  вопрос</vt:lpstr>
      <vt:lpstr>В </vt:lpstr>
      <vt:lpstr>ВНИМАНИЕ!        ОЖИДАЕМ Следующий  вопрос</vt:lpstr>
      <vt:lpstr>Д </vt:lpstr>
      <vt:lpstr>ВНИМАНИЕ!        ОЖИДАЕМ Следующий  вопрос</vt:lpstr>
      <vt:lpstr>И </vt:lpstr>
      <vt:lpstr>ВНИМАНИЕ!        ОЖИДАЕМ Следующий  вопрос</vt:lpstr>
      <vt:lpstr>К </vt:lpstr>
      <vt:lpstr>ВНИМАНИЕ!        ОЖИДАЕМ Следующий  вопрос</vt:lpstr>
      <vt:lpstr>М </vt:lpstr>
      <vt:lpstr>ВНИМАНИЕ!        ОЖИДАЕМ Следующий  вопрос</vt:lpstr>
      <vt:lpstr>П </vt:lpstr>
      <vt:lpstr>ВНИМАНИЕ!        ОЖИДАЕМ Следующий  вопрос</vt:lpstr>
      <vt:lpstr>Р </vt:lpstr>
      <vt:lpstr>ВНИМАНИЕ!        ОЖИДАЕМ Следующий  вопрос</vt:lpstr>
      <vt:lpstr>С </vt:lpstr>
      <vt:lpstr>ВНИМАНИЕ!        ОЖИДАЕМ Следующий  вопрос</vt:lpstr>
      <vt:lpstr>Т </vt:lpstr>
      <vt:lpstr>ВНИМАНИЕ!        ОЖИДАЕМ Следующий  вопрос</vt:lpstr>
      <vt:lpstr>У </vt:lpstr>
      <vt:lpstr>ВНИМАНИЕ!        ОЖИДАЕМ Следующий  вопрос</vt:lpstr>
      <vt:lpstr>Ф </vt:lpstr>
      <vt:lpstr>ВНИМАНИЕ!        ОЖИДАЕМ Следующий  вопрос</vt:lpstr>
      <vt:lpstr>Х </vt:lpstr>
      <vt:lpstr>ВНИМАНИЕ!        ОЖИДАЕМ Следующий  вопрос</vt:lpstr>
      <vt:lpstr>Ч </vt:lpstr>
      <vt:lpstr>ВНИМАНИЕ!        ОЖИДАЕМ Следующий  вопрос</vt:lpstr>
      <vt:lpstr>Ш </vt:lpstr>
      <vt:lpstr>ВНИМАНИЕ!        ОЖИДАЕМ Следующий  вопрос</vt:lpstr>
      <vt:lpstr>Э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Азбука 1</dc:title>
  <dc:creator>Vikenty Abramyan</dc:creator>
  <cp:lastModifiedBy>user</cp:lastModifiedBy>
  <cp:revision>40</cp:revision>
  <dcterms:created xsi:type="dcterms:W3CDTF">2016-02-17T12:45:58Z</dcterms:created>
  <dcterms:modified xsi:type="dcterms:W3CDTF">2017-03-10T11:28:55Z</dcterms:modified>
</cp:coreProperties>
</file>